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7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8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53"/>
  </p:notesMasterIdLst>
  <p:sldIdLst>
    <p:sldId id="256" r:id="rId3"/>
    <p:sldId id="280" r:id="rId4"/>
    <p:sldId id="290" r:id="rId5"/>
    <p:sldId id="281" r:id="rId6"/>
    <p:sldId id="283" r:id="rId7"/>
    <p:sldId id="353" r:id="rId8"/>
    <p:sldId id="301" r:id="rId9"/>
    <p:sldId id="304" r:id="rId10"/>
    <p:sldId id="291" r:id="rId11"/>
    <p:sldId id="292" r:id="rId12"/>
    <p:sldId id="294" r:id="rId13"/>
    <p:sldId id="354" r:id="rId14"/>
    <p:sldId id="379" r:id="rId15"/>
    <p:sldId id="355" r:id="rId16"/>
    <p:sldId id="356" r:id="rId17"/>
    <p:sldId id="357" r:id="rId18"/>
    <p:sldId id="358" r:id="rId19"/>
    <p:sldId id="302" r:id="rId20"/>
    <p:sldId id="303" r:id="rId21"/>
    <p:sldId id="359" r:id="rId22"/>
    <p:sldId id="305" r:id="rId23"/>
    <p:sldId id="362" r:id="rId24"/>
    <p:sldId id="309" r:id="rId25"/>
    <p:sldId id="311" r:id="rId26"/>
    <p:sldId id="360" r:id="rId27"/>
    <p:sldId id="361" r:id="rId28"/>
    <p:sldId id="365" r:id="rId29"/>
    <p:sldId id="317" r:id="rId30"/>
    <p:sldId id="364" r:id="rId31"/>
    <p:sldId id="366" r:id="rId32"/>
    <p:sldId id="367" r:id="rId33"/>
    <p:sldId id="368" r:id="rId34"/>
    <p:sldId id="369" r:id="rId35"/>
    <p:sldId id="370" r:id="rId36"/>
    <p:sldId id="319" r:id="rId37"/>
    <p:sldId id="339" r:id="rId38"/>
    <p:sldId id="340" r:id="rId39"/>
    <p:sldId id="341" r:id="rId40"/>
    <p:sldId id="375" r:id="rId41"/>
    <p:sldId id="371" r:id="rId42"/>
    <p:sldId id="372" r:id="rId43"/>
    <p:sldId id="373" r:id="rId44"/>
    <p:sldId id="374" r:id="rId45"/>
    <p:sldId id="349" r:id="rId46"/>
    <p:sldId id="351" r:id="rId47"/>
    <p:sldId id="376" r:id="rId48"/>
    <p:sldId id="377" r:id="rId49"/>
    <p:sldId id="352" r:id="rId50"/>
    <p:sldId id="278" r:id="rId51"/>
    <p:sldId id="378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221C7F0-7E30-4657-9AB1-BF473748CF80}">
  <a:tblStyle styleId="{2221C7F0-7E30-4657-9AB1-BF473748CF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876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1EC2DA-081B-484E-9D9E-9269BF4C220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s-AR"/>
        </a:p>
      </dgm:t>
    </dgm:pt>
    <dgm:pt modelId="{44D0C4A5-FDB9-4DC2-A941-F08FFDC07E1E}">
      <dgm:prSet/>
      <dgm:spPr/>
      <dgm:t>
        <a:bodyPr/>
        <a:lstStyle/>
        <a:p>
          <a:pPr rtl="0"/>
          <a:r>
            <a:rPr lang="es-AR" b="0" i="0" smtClean="0"/>
            <a:t>Introducción</a:t>
          </a:r>
          <a:endParaRPr lang="es-AR"/>
        </a:p>
      </dgm:t>
    </dgm:pt>
    <dgm:pt modelId="{5FA2ECA6-9EAB-4E40-89B0-E5C389AA40BF}" type="parTrans" cxnId="{E2430707-C449-4B5C-9416-33EE01F4CDE6}">
      <dgm:prSet/>
      <dgm:spPr/>
      <dgm:t>
        <a:bodyPr/>
        <a:lstStyle/>
        <a:p>
          <a:endParaRPr lang="es-AR"/>
        </a:p>
      </dgm:t>
    </dgm:pt>
    <dgm:pt modelId="{A5840591-441D-4A29-A009-C7C46DACDFC7}" type="sibTrans" cxnId="{E2430707-C449-4B5C-9416-33EE01F4CDE6}">
      <dgm:prSet/>
      <dgm:spPr/>
      <dgm:t>
        <a:bodyPr/>
        <a:lstStyle/>
        <a:p>
          <a:endParaRPr lang="es-AR"/>
        </a:p>
      </dgm:t>
    </dgm:pt>
    <dgm:pt modelId="{AA3DD192-15B6-414B-83F1-99DE16742164}">
      <dgm:prSet/>
      <dgm:spPr/>
      <dgm:t>
        <a:bodyPr/>
        <a:lstStyle/>
        <a:p>
          <a:pPr rtl="0"/>
          <a:r>
            <a:rPr lang="es-AR" b="0" i="0" smtClean="0"/>
            <a:t>Marco Teórico</a:t>
          </a:r>
          <a:endParaRPr lang="es-AR"/>
        </a:p>
      </dgm:t>
    </dgm:pt>
    <dgm:pt modelId="{E1B4659D-0910-47ED-9720-C37336798C2F}" type="parTrans" cxnId="{D1ABB84C-EC05-414A-A6D4-22E7EDF6FBB5}">
      <dgm:prSet/>
      <dgm:spPr/>
      <dgm:t>
        <a:bodyPr/>
        <a:lstStyle/>
        <a:p>
          <a:endParaRPr lang="es-AR"/>
        </a:p>
      </dgm:t>
    </dgm:pt>
    <dgm:pt modelId="{F467C2CB-4A51-431F-BD85-8137F59308AA}" type="sibTrans" cxnId="{D1ABB84C-EC05-414A-A6D4-22E7EDF6FBB5}">
      <dgm:prSet/>
      <dgm:spPr/>
      <dgm:t>
        <a:bodyPr/>
        <a:lstStyle/>
        <a:p>
          <a:endParaRPr lang="es-AR"/>
        </a:p>
      </dgm:t>
    </dgm:pt>
    <dgm:pt modelId="{A6E47962-A088-41CC-A69C-928498C5842C}">
      <dgm:prSet/>
      <dgm:spPr/>
      <dgm:t>
        <a:bodyPr/>
        <a:lstStyle/>
        <a:p>
          <a:pPr rtl="0"/>
          <a:r>
            <a:rPr lang="es-AR" b="0" i="0" smtClean="0"/>
            <a:t>Problemática</a:t>
          </a:r>
          <a:endParaRPr lang="es-AR"/>
        </a:p>
      </dgm:t>
    </dgm:pt>
    <dgm:pt modelId="{9D1E2D74-9438-460C-B987-C77EC861AD98}" type="parTrans" cxnId="{8005C626-6347-4F62-A50E-2A30B7F01DC2}">
      <dgm:prSet/>
      <dgm:spPr/>
      <dgm:t>
        <a:bodyPr/>
        <a:lstStyle/>
        <a:p>
          <a:endParaRPr lang="es-AR"/>
        </a:p>
      </dgm:t>
    </dgm:pt>
    <dgm:pt modelId="{292B123D-C6D5-455F-A52A-C62B50E27AE6}" type="sibTrans" cxnId="{8005C626-6347-4F62-A50E-2A30B7F01DC2}">
      <dgm:prSet/>
      <dgm:spPr/>
      <dgm:t>
        <a:bodyPr/>
        <a:lstStyle/>
        <a:p>
          <a:endParaRPr lang="es-AR"/>
        </a:p>
      </dgm:t>
    </dgm:pt>
    <dgm:pt modelId="{3B2638B3-4388-4683-B4F5-677596C8D0B7}">
      <dgm:prSet/>
      <dgm:spPr/>
      <dgm:t>
        <a:bodyPr/>
        <a:lstStyle/>
        <a:p>
          <a:pPr rtl="0"/>
          <a:r>
            <a:rPr lang="es-AR" b="0" i="0" smtClean="0"/>
            <a:t>Solución Propuesta</a:t>
          </a:r>
          <a:endParaRPr lang="es-AR"/>
        </a:p>
      </dgm:t>
    </dgm:pt>
    <dgm:pt modelId="{CD74B7C2-0F39-47CC-949D-016022475C51}" type="parTrans" cxnId="{DED7621F-3204-4D34-8688-5AAC37C839E9}">
      <dgm:prSet/>
      <dgm:spPr/>
      <dgm:t>
        <a:bodyPr/>
        <a:lstStyle/>
        <a:p>
          <a:endParaRPr lang="es-AR"/>
        </a:p>
      </dgm:t>
    </dgm:pt>
    <dgm:pt modelId="{10960882-52D2-4F70-B416-62E3CD0A2113}" type="sibTrans" cxnId="{DED7621F-3204-4D34-8688-5AAC37C839E9}">
      <dgm:prSet/>
      <dgm:spPr/>
      <dgm:t>
        <a:bodyPr/>
        <a:lstStyle/>
        <a:p>
          <a:endParaRPr lang="es-AR"/>
        </a:p>
      </dgm:t>
    </dgm:pt>
    <dgm:pt modelId="{6C21D512-EB74-4D33-803D-BC3BD9BA290A}">
      <dgm:prSet/>
      <dgm:spPr/>
      <dgm:t>
        <a:bodyPr/>
        <a:lstStyle/>
        <a:p>
          <a:pPr rtl="0"/>
          <a:r>
            <a:rPr lang="es-AR" b="0" i="0" smtClean="0"/>
            <a:t>Validación de la Solución</a:t>
          </a:r>
          <a:endParaRPr lang="es-AR"/>
        </a:p>
      </dgm:t>
    </dgm:pt>
    <dgm:pt modelId="{354090FC-F355-481B-8744-DD94292740FC}" type="parTrans" cxnId="{BB1E6D16-4DB6-41A8-AE8C-E931C865F466}">
      <dgm:prSet/>
      <dgm:spPr/>
      <dgm:t>
        <a:bodyPr/>
        <a:lstStyle/>
        <a:p>
          <a:endParaRPr lang="es-AR"/>
        </a:p>
      </dgm:t>
    </dgm:pt>
    <dgm:pt modelId="{5A17939E-40D6-4086-AEA1-9441B95E3DCA}" type="sibTrans" cxnId="{BB1E6D16-4DB6-41A8-AE8C-E931C865F466}">
      <dgm:prSet/>
      <dgm:spPr/>
      <dgm:t>
        <a:bodyPr/>
        <a:lstStyle/>
        <a:p>
          <a:endParaRPr lang="es-AR"/>
        </a:p>
      </dgm:t>
    </dgm:pt>
    <dgm:pt modelId="{F18491DD-EC31-46D3-8449-9B14BAB46DD2}">
      <dgm:prSet/>
      <dgm:spPr/>
      <dgm:t>
        <a:bodyPr/>
        <a:lstStyle/>
        <a:p>
          <a:pPr rtl="0"/>
          <a:r>
            <a:rPr lang="es-AR" b="0" i="0" smtClean="0"/>
            <a:t>Conclusiones</a:t>
          </a:r>
          <a:endParaRPr lang="es-AR"/>
        </a:p>
      </dgm:t>
    </dgm:pt>
    <dgm:pt modelId="{DFDAA653-507A-4B33-90C5-370B5AD4C041}" type="parTrans" cxnId="{12ECC1DB-EC0A-4CAF-93A2-5BA9FE4972CE}">
      <dgm:prSet/>
      <dgm:spPr/>
      <dgm:t>
        <a:bodyPr/>
        <a:lstStyle/>
        <a:p>
          <a:endParaRPr lang="es-AR"/>
        </a:p>
      </dgm:t>
    </dgm:pt>
    <dgm:pt modelId="{F689DA43-3D74-4F4D-9D31-8B3A18587801}" type="sibTrans" cxnId="{12ECC1DB-EC0A-4CAF-93A2-5BA9FE4972CE}">
      <dgm:prSet/>
      <dgm:spPr/>
      <dgm:t>
        <a:bodyPr/>
        <a:lstStyle/>
        <a:p>
          <a:endParaRPr lang="es-AR"/>
        </a:p>
      </dgm:t>
    </dgm:pt>
    <dgm:pt modelId="{23F2AD41-2A12-4112-B309-D71EC3F22076}">
      <dgm:prSet/>
      <dgm:spPr/>
      <dgm:t>
        <a:bodyPr/>
        <a:lstStyle/>
        <a:p>
          <a:pPr rtl="0"/>
          <a:r>
            <a:rPr lang="es-AR" b="0" i="0" smtClean="0"/>
            <a:t>Futuras Líneas de Investigación</a:t>
          </a:r>
          <a:endParaRPr lang="es-AR"/>
        </a:p>
      </dgm:t>
    </dgm:pt>
    <dgm:pt modelId="{3F88CCD4-9C40-4B48-97B4-BE604860105D}" type="parTrans" cxnId="{B53F05C8-C110-48E9-987D-6F5C7B88C97C}">
      <dgm:prSet/>
      <dgm:spPr/>
      <dgm:t>
        <a:bodyPr/>
        <a:lstStyle/>
        <a:p>
          <a:endParaRPr lang="es-AR"/>
        </a:p>
      </dgm:t>
    </dgm:pt>
    <dgm:pt modelId="{DFFC03E3-3FBD-4758-BF9E-0EEA54AC85BB}" type="sibTrans" cxnId="{B53F05C8-C110-48E9-987D-6F5C7B88C97C}">
      <dgm:prSet/>
      <dgm:spPr/>
      <dgm:t>
        <a:bodyPr/>
        <a:lstStyle/>
        <a:p>
          <a:endParaRPr lang="es-AR"/>
        </a:p>
      </dgm:t>
    </dgm:pt>
    <dgm:pt modelId="{8FA81999-9707-421C-812B-692A8793EB52}" type="pres">
      <dgm:prSet presAssocID="{461EC2DA-081B-484E-9D9E-9269BF4C220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2860E06A-87FE-4FEC-BD8A-DBA7220842FF}" type="pres">
      <dgm:prSet presAssocID="{44D0C4A5-FDB9-4DC2-A941-F08FFDC07E1E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D8A8306-12E3-482B-BD28-A52CE6C17644}" type="pres">
      <dgm:prSet presAssocID="{A5840591-441D-4A29-A009-C7C46DACDFC7}" presName="spacer" presStyleCnt="0"/>
      <dgm:spPr/>
    </dgm:pt>
    <dgm:pt modelId="{102BF16A-1A1F-42B8-AA23-0A888A05BB87}" type="pres">
      <dgm:prSet presAssocID="{AA3DD192-15B6-414B-83F1-99DE1674216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CB2D650-EC69-44CB-BD82-506002A6976F}" type="pres">
      <dgm:prSet presAssocID="{F467C2CB-4A51-431F-BD85-8137F59308AA}" presName="spacer" presStyleCnt="0"/>
      <dgm:spPr/>
    </dgm:pt>
    <dgm:pt modelId="{E3ABC706-9D04-4603-8826-38D54C237DD7}" type="pres">
      <dgm:prSet presAssocID="{A6E47962-A088-41CC-A69C-928498C5842C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E75BC4E-1AD4-4FFB-8682-F0665EF7E03C}" type="pres">
      <dgm:prSet presAssocID="{292B123D-C6D5-455F-A52A-C62B50E27AE6}" presName="spacer" presStyleCnt="0"/>
      <dgm:spPr/>
    </dgm:pt>
    <dgm:pt modelId="{A735287A-0F5E-400F-9B61-3B94D8C51BEC}" type="pres">
      <dgm:prSet presAssocID="{3B2638B3-4388-4683-B4F5-677596C8D0B7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20067BD5-B518-421B-90AC-55731ED5EAA7}" type="pres">
      <dgm:prSet presAssocID="{10960882-52D2-4F70-B416-62E3CD0A2113}" presName="spacer" presStyleCnt="0"/>
      <dgm:spPr/>
    </dgm:pt>
    <dgm:pt modelId="{8A647BEE-5A49-4D81-8C9C-EF4788B18E04}" type="pres">
      <dgm:prSet presAssocID="{6C21D512-EB74-4D33-803D-BC3BD9BA290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D185B27-0C84-4574-BFEF-AF5FA4F0E024}" type="pres">
      <dgm:prSet presAssocID="{5A17939E-40D6-4086-AEA1-9441B95E3DCA}" presName="spacer" presStyleCnt="0"/>
      <dgm:spPr/>
    </dgm:pt>
    <dgm:pt modelId="{61768BB0-F62C-4E8F-9F6D-66823B98FF86}" type="pres">
      <dgm:prSet presAssocID="{F18491DD-EC31-46D3-8449-9B14BAB46DD2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06420B2-091C-4829-BF50-72F992B8B888}" type="pres">
      <dgm:prSet presAssocID="{F689DA43-3D74-4F4D-9D31-8B3A18587801}" presName="spacer" presStyleCnt="0"/>
      <dgm:spPr/>
    </dgm:pt>
    <dgm:pt modelId="{D56895F5-701E-456D-B1CD-6A8388319114}" type="pres">
      <dgm:prSet presAssocID="{23F2AD41-2A12-4112-B309-D71EC3F22076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E2430707-C449-4B5C-9416-33EE01F4CDE6}" srcId="{461EC2DA-081B-484E-9D9E-9269BF4C2205}" destId="{44D0C4A5-FDB9-4DC2-A941-F08FFDC07E1E}" srcOrd="0" destOrd="0" parTransId="{5FA2ECA6-9EAB-4E40-89B0-E5C389AA40BF}" sibTransId="{A5840591-441D-4A29-A009-C7C46DACDFC7}"/>
    <dgm:cxn modelId="{B47B67FE-2A31-4F0C-8124-4E80A2335A6C}" type="presOf" srcId="{AA3DD192-15B6-414B-83F1-99DE16742164}" destId="{102BF16A-1A1F-42B8-AA23-0A888A05BB87}" srcOrd="0" destOrd="0" presId="urn:microsoft.com/office/officeart/2005/8/layout/vList2"/>
    <dgm:cxn modelId="{7CD37FEE-3D87-43B8-91C5-544ABDB5B602}" type="presOf" srcId="{23F2AD41-2A12-4112-B309-D71EC3F22076}" destId="{D56895F5-701E-456D-B1CD-6A8388319114}" srcOrd="0" destOrd="0" presId="urn:microsoft.com/office/officeart/2005/8/layout/vList2"/>
    <dgm:cxn modelId="{1B8C886D-86F8-4FE3-8E3B-55E82B045FF1}" type="presOf" srcId="{6C21D512-EB74-4D33-803D-BC3BD9BA290A}" destId="{8A647BEE-5A49-4D81-8C9C-EF4788B18E04}" srcOrd="0" destOrd="0" presId="urn:microsoft.com/office/officeart/2005/8/layout/vList2"/>
    <dgm:cxn modelId="{D1ABB84C-EC05-414A-A6D4-22E7EDF6FBB5}" srcId="{461EC2DA-081B-484E-9D9E-9269BF4C2205}" destId="{AA3DD192-15B6-414B-83F1-99DE16742164}" srcOrd="1" destOrd="0" parTransId="{E1B4659D-0910-47ED-9720-C37336798C2F}" sibTransId="{F467C2CB-4A51-431F-BD85-8137F59308AA}"/>
    <dgm:cxn modelId="{1721146A-A45D-4A3C-B6FF-D550E9348423}" type="presOf" srcId="{44D0C4A5-FDB9-4DC2-A941-F08FFDC07E1E}" destId="{2860E06A-87FE-4FEC-BD8A-DBA7220842FF}" srcOrd="0" destOrd="0" presId="urn:microsoft.com/office/officeart/2005/8/layout/vList2"/>
    <dgm:cxn modelId="{8005C626-6347-4F62-A50E-2A30B7F01DC2}" srcId="{461EC2DA-081B-484E-9D9E-9269BF4C2205}" destId="{A6E47962-A088-41CC-A69C-928498C5842C}" srcOrd="2" destOrd="0" parTransId="{9D1E2D74-9438-460C-B987-C77EC861AD98}" sibTransId="{292B123D-C6D5-455F-A52A-C62B50E27AE6}"/>
    <dgm:cxn modelId="{7B34439B-3059-4AA9-B351-D4C1B988308F}" type="presOf" srcId="{461EC2DA-081B-484E-9D9E-9269BF4C2205}" destId="{8FA81999-9707-421C-812B-692A8793EB52}" srcOrd="0" destOrd="0" presId="urn:microsoft.com/office/officeart/2005/8/layout/vList2"/>
    <dgm:cxn modelId="{BB1E6D16-4DB6-41A8-AE8C-E931C865F466}" srcId="{461EC2DA-081B-484E-9D9E-9269BF4C2205}" destId="{6C21D512-EB74-4D33-803D-BC3BD9BA290A}" srcOrd="4" destOrd="0" parTransId="{354090FC-F355-481B-8744-DD94292740FC}" sibTransId="{5A17939E-40D6-4086-AEA1-9441B95E3DCA}"/>
    <dgm:cxn modelId="{2D8B7611-141F-4EF0-89A2-0791C4BD1343}" type="presOf" srcId="{F18491DD-EC31-46D3-8449-9B14BAB46DD2}" destId="{61768BB0-F62C-4E8F-9F6D-66823B98FF86}" srcOrd="0" destOrd="0" presId="urn:microsoft.com/office/officeart/2005/8/layout/vList2"/>
    <dgm:cxn modelId="{B53F05C8-C110-48E9-987D-6F5C7B88C97C}" srcId="{461EC2DA-081B-484E-9D9E-9269BF4C2205}" destId="{23F2AD41-2A12-4112-B309-D71EC3F22076}" srcOrd="6" destOrd="0" parTransId="{3F88CCD4-9C40-4B48-97B4-BE604860105D}" sibTransId="{DFFC03E3-3FBD-4758-BF9E-0EEA54AC85BB}"/>
    <dgm:cxn modelId="{12ECC1DB-EC0A-4CAF-93A2-5BA9FE4972CE}" srcId="{461EC2DA-081B-484E-9D9E-9269BF4C2205}" destId="{F18491DD-EC31-46D3-8449-9B14BAB46DD2}" srcOrd="5" destOrd="0" parTransId="{DFDAA653-507A-4B33-90C5-370B5AD4C041}" sibTransId="{F689DA43-3D74-4F4D-9D31-8B3A18587801}"/>
    <dgm:cxn modelId="{DED7621F-3204-4D34-8688-5AAC37C839E9}" srcId="{461EC2DA-081B-484E-9D9E-9269BF4C2205}" destId="{3B2638B3-4388-4683-B4F5-677596C8D0B7}" srcOrd="3" destOrd="0" parTransId="{CD74B7C2-0F39-47CC-949D-016022475C51}" sibTransId="{10960882-52D2-4F70-B416-62E3CD0A2113}"/>
    <dgm:cxn modelId="{109DEC62-E9FE-4FE6-A945-BA4CF1A0FDF0}" type="presOf" srcId="{A6E47962-A088-41CC-A69C-928498C5842C}" destId="{E3ABC706-9D04-4603-8826-38D54C237DD7}" srcOrd="0" destOrd="0" presId="urn:microsoft.com/office/officeart/2005/8/layout/vList2"/>
    <dgm:cxn modelId="{5CA0DCBE-BF43-4FF6-93EA-14C72B4E660D}" type="presOf" srcId="{3B2638B3-4388-4683-B4F5-677596C8D0B7}" destId="{A735287A-0F5E-400F-9B61-3B94D8C51BEC}" srcOrd="0" destOrd="0" presId="urn:microsoft.com/office/officeart/2005/8/layout/vList2"/>
    <dgm:cxn modelId="{7B10C14C-010D-4D66-9656-3E8A7996226D}" type="presParOf" srcId="{8FA81999-9707-421C-812B-692A8793EB52}" destId="{2860E06A-87FE-4FEC-BD8A-DBA7220842FF}" srcOrd="0" destOrd="0" presId="urn:microsoft.com/office/officeart/2005/8/layout/vList2"/>
    <dgm:cxn modelId="{D6B793A2-63A9-4F11-AC3D-1ECFE3D91E1C}" type="presParOf" srcId="{8FA81999-9707-421C-812B-692A8793EB52}" destId="{5D8A8306-12E3-482B-BD28-A52CE6C17644}" srcOrd="1" destOrd="0" presId="urn:microsoft.com/office/officeart/2005/8/layout/vList2"/>
    <dgm:cxn modelId="{4E2E30E3-9BC6-46B2-997E-6E61D998E00E}" type="presParOf" srcId="{8FA81999-9707-421C-812B-692A8793EB52}" destId="{102BF16A-1A1F-42B8-AA23-0A888A05BB87}" srcOrd="2" destOrd="0" presId="urn:microsoft.com/office/officeart/2005/8/layout/vList2"/>
    <dgm:cxn modelId="{F8D11B7A-3092-425F-A457-AAC4912FC55F}" type="presParOf" srcId="{8FA81999-9707-421C-812B-692A8793EB52}" destId="{8CB2D650-EC69-44CB-BD82-506002A6976F}" srcOrd="3" destOrd="0" presId="urn:microsoft.com/office/officeart/2005/8/layout/vList2"/>
    <dgm:cxn modelId="{4E520F0E-5574-4997-B763-8F23CFC4F563}" type="presParOf" srcId="{8FA81999-9707-421C-812B-692A8793EB52}" destId="{E3ABC706-9D04-4603-8826-38D54C237DD7}" srcOrd="4" destOrd="0" presId="urn:microsoft.com/office/officeart/2005/8/layout/vList2"/>
    <dgm:cxn modelId="{FB26C91F-4A13-47D6-943B-ACB3787AB6AF}" type="presParOf" srcId="{8FA81999-9707-421C-812B-692A8793EB52}" destId="{6E75BC4E-1AD4-4FFB-8682-F0665EF7E03C}" srcOrd="5" destOrd="0" presId="urn:microsoft.com/office/officeart/2005/8/layout/vList2"/>
    <dgm:cxn modelId="{6BD8D50D-BD1E-40CA-BBDA-A57E2BC930DB}" type="presParOf" srcId="{8FA81999-9707-421C-812B-692A8793EB52}" destId="{A735287A-0F5E-400F-9B61-3B94D8C51BEC}" srcOrd="6" destOrd="0" presId="urn:microsoft.com/office/officeart/2005/8/layout/vList2"/>
    <dgm:cxn modelId="{3CC8EC53-E1DD-4653-855E-8E6E49885379}" type="presParOf" srcId="{8FA81999-9707-421C-812B-692A8793EB52}" destId="{20067BD5-B518-421B-90AC-55731ED5EAA7}" srcOrd="7" destOrd="0" presId="urn:microsoft.com/office/officeart/2005/8/layout/vList2"/>
    <dgm:cxn modelId="{BB948592-F7B5-4DD9-9D9D-BE61DBACB3C9}" type="presParOf" srcId="{8FA81999-9707-421C-812B-692A8793EB52}" destId="{8A647BEE-5A49-4D81-8C9C-EF4788B18E04}" srcOrd="8" destOrd="0" presId="urn:microsoft.com/office/officeart/2005/8/layout/vList2"/>
    <dgm:cxn modelId="{7571B77A-18BA-49AF-BDE0-AABAE9F2413F}" type="presParOf" srcId="{8FA81999-9707-421C-812B-692A8793EB52}" destId="{4D185B27-0C84-4574-BFEF-AF5FA4F0E024}" srcOrd="9" destOrd="0" presId="urn:microsoft.com/office/officeart/2005/8/layout/vList2"/>
    <dgm:cxn modelId="{FF8A08EC-8FC7-4E65-94DF-32236D27D66F}" type="presParOf" srcId="{8FA81999-9707-421C-812B-692A8793EB52}" destId="{61768BB0-F62C-4E8F-9F6D-66823B98FF86}" srcOrd="10" destOrd="0" presId="urn:microsoft.com/office/officeart/2005/8/layout/vList2"/>
    <dgm:cxn modelId="{3843DD45-B670-4BC7-9131-27BDC41932D4}" type="presParOf" srcId="{8FA81999-9707-421C-812B-692A8793EB52}" destId="{106420B2-091C-4829-BF50-72F992B8B888}" srcOrd="11" destOrd="0" presId="urn:microsoft.com/office/officeart/2005/8/layout/vList2"/>
    <dgm:cxn modelId="{79A212C6-9167-40CA-ADD8-80B93316B41B}" type="presParOf" srcId="{8FA81999-9707-421C-812B-692A8793EB52}" destId="{D56895F5-701E-456D-B1CD-6A838831911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A64907-2F46-4978-B161-2C642E976C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9A9DEBA-751C-443B-95C7-61FAAC5A8D4C}">
      <dgm:prSet/>
      <dgm:spPr/>
      <dgm:t>
        <a:bodyPr/>
        <a:lstStyle/>
        <a:p>
          <a:pPr rtl="0"/>
          <a:r>
            <a:rPr lang="es-AR" b="1" i="1" dirty="0" smtClean="0"/>
            <a:t>Se elaborarán los siguientes activos</a:t>
          </a:r>
          <a:endParaRPr lang="es-AR" dirty="0"/>
        </a:p>
      </dgm:t>
    </dgm:pt>
    <dgm:pt modelId="{A75658D0-38E6-4AF2-B501-3B4D5172BBB4}" type="parTrans" cxnId="{3D1A51A1-2197-4F7B-9D71-4A98D3B76187}">
      <dgm:prSet/>
      <dgm:spPr/>
      <dgm:t>
        <a:bodyPr/>
        <a:lstStyle/>
        <a:p>
          <a:endParaRPr lang="es-AR"/>
        </a:p>
      </dgm:t>
    </dgm:pt>
    <dgm:pt modelId="{6001B7D4-7186-4066-864E-4ADEB7EA8B95}" type="sibTrans" cxnId="{3D1A51A1-2197-4F7B-9D71-4A98D3B76187}">
      <dgm:prSet/>
      <dgm:spPr/>
      <dgm:t>
        <a:bodyPr/>
        <a:lstStyle/>
        <a:p>
          <a:endParaRPr lang="es-AR"/>
        </a:p>
      </dgm:t>
    </dgm:pt>
    <dgm:pt modelId="{77821B6D-58F6-42EA-9846-57A283E660D9}">
      <dgm:prSet/>
      <dgm:spPr/>
      <dgm:t>
        <a:bodyPr/>
        <a:lstStyle/>
        <a:p>
          <a:pPr rtl="0"/>
          <a:r>
            <a:rPr lang="es-AR" b="0" i="0" dirty="0" smtClean="0"/>
            <a:t>Narrativo acordado con el usuario</a:t>
          </a:r>
          <a:endParaRPr lang="es-AR" dirty="0"/>
        </a:p>
      </dgm:t>
    </dgm:pt>
    <dgm:pt modelId="{05808330-84E8-482D-8981-1584D81EB3F3}" type="parTrans" cxnId="{0F689278-4E42-42AB-BCEE-C7548D2D964A}">
      <dgm:prSet/>
      <dgm:spPr/>
      <dgm:t>
        <a:bodyPr/>
        <a:lstStyle/>
        <a:p>
          <a:endParaRPr lang="es-AR"/>
        </a:p>
      </dgm:t>
    </dgm:pt>
    <dgm:pt modelId="{748F57FF-302A-4FAC-BCED-83291B375150}" type="sibTrans" cxnId="{0F689278-4E42-42AB-BCEE-C7548D2D964A}">
      <dgm:prSet/>
      <dgm:spPr/>
      <dgm:t>
        <a:bodyPr/>
        <a:lstStyle/>
        <a:p>
          <a:endParaRPr lang="es-AR"/>
        </a:p>
      </dgm:t>
    </dgm:pt>
    <dgm:pt modelId="{786E71DB-749C-4E59-A894-B7D2A011875D}">
      <dgm:prSet/>
      <dgm:spPr/>
      <dgm:t>
        <a:bodyPr/>
        <a:lstStyle/>
        <a:p>
          <a:pPr rtl="0"/>
          <a:r>
            <a:rPr lang="es-AR" b="0" i="0" dirty="0" smtClean="0"/>
            <a:t>Especificación de Requerimientos de Software </a:t>
          </a:r>
          <a:endParaRPr lang="es-AR" dirty="0"/>
        </a:p>
      </dgm:t>
    </dgm:pt>
    <dgm:pt modelId="{25C52319-FB47-4FAF-81FF-90FF40985D4D}" type="parTrans" cxnId="{E908D591-28A5-4F92-A20E-AD6A51DD0019}">
      <dgm:prSet/>
      <dgm:spPr/>
      <dgm:t>
        <a:bodyPr/>
        <a:lstStyle/>
        <a:p>
          <a:endParaRPr lang="es-AR"/>
        </a:p>
      </dgm:t>
    </dgm:pt>
    <dgm:pt modelId="{C475D26A-B62D-41FA-B17B-E7BD6A82F57A}" type="sibTrans" cxnId="{E908D591-28A5-4F92-A20E-AD6A51DD0019}">
      <dgm:prSet/>
      <dgm:spPr/>
      <dgm:t>
        <a:bodyPr/>
        <a:lstStyle/>
        <a:p>
          <a:endParaRPr lang="es-AR"/>
        </a:p>
      </dgm:t>
    </dgm:pt>
    <dgm:pt modelId="{0382055B-A398-4E6A-B32F-90C32ED34A96}">
      <dgm:prSet/>
      <dgm:spPr/>
      <dgm:t>
        <a:bodyPr/>
        <a:lstStyle/>
        <a:p>
          <a:pPr rtl="0"/>
          <a:r>
            <a:rPr lang="es-AR" b="0" i="0" dirty="0" smtClean="0"/>
            <a:t>Documento de diseño detallado</a:t>
          </a:r>
          <a:endParaRPr lang="es-AR" dirty="0"/>
        </a:p>
      </dgm:t>
    </dgm:pt>
    <dgm:pt modelId="{1AB29D07-8F3E-474F-B30A-A2AA3389976E}" type="parTrans" cxnId="{F2EBEB7F-13EE-4DD3-B7C8-52F88FF9894A}">
      <dgm:prSet/>
      <dgm:spPr/>
      <dgm:t>
        <a:bodyPr/>
        <a:lstStyle/>
        <a:p>
          <a:endParaRPr lang="es-AR"/>
        </a:p>
      </dgm:t>
    </dgm:pt>
    <dgm:pt modelId="{281CEA7A-9E14-493F-BF08-F661B6C2BCCA}" type="sibTrans" cxnId="{F2EBEB7F-13EE-4DD3-B7C8-52F88FF9894A}">
      <dgm:prSet/>
      <dgm:spPr/>
      <dgm:t>
        <a:bodyPr/>
        <a:lstStyle/>
        <a:p>
          <a:endParaRPr lang="es-AR"/>
        </a:p>
      </dgm:t>
    </dgm:pt>
    <dgm:pt modelId="{320F0775-88D0-4FF1-AC43-35FD46B6C618}">
      <dgm:prSet/>
      <dgm:spPr/>
      <dgm:t>
        <a:bodyPr/>
        <a:lstStyle/>
        <a:p>
          <a:pPr rtl="0"/>
          <a:r>
            <a:rPr lang="es-AR" b="0" i="0" dirty="0" smtClean="0"/>
            <a:t>Diagramas de actividad</a:t>
          </a:r>
          <a:endParaRPr lang="es-AR" dirty="0"/>
        </a:p>
      </dgm:t>
    </dgm:pt>
    <dgm:pt modelId="{25AC88F4-FBE8-4A3E-9CA7-513E2E4C8D23}" type="parTrans" cxnId="{9DE288C9-91EE-4CC3-81C7-B3BEFC27B7DD}">
      <dgm:prSet/>
      <dgm:spPr/>
      <dgm:t>
        <a:bodyPr/>
        <a:lstStyle/>
        <a:p>
          <a:endParaRPr lang="es-AR"/>
        </a:p>
      </dgm:t>
    </dgm:pt>
    <dgm:pt modelId="{94C89CBA-D2CA-49C9-9DEF-52D574DEF843}" type="sibTrans" cxnId="{9DE288C9-91EE-4CC3-81C7-B3BEFC27B7DD}">
      <dgm:prSet/>
      <dgm:spPr/>
      <dgm:t>
        <a:bodyPr/>
        <a:lstStyle/>
        <a:p>
          <a:endParaRPr lang="es-AR"/>
        </a:p>
      </dgm:t>
    </dgm:pt>
    <dgm:pt modelId="{4A352C6E-20A9-439C-9D2D-C6CCF2F7BF06}">
      <dgm:prSet/>
      <dgm:spPr/>
      <dgm:t>
        <a:bodyPr/>
        <a:lstStyle/>
        <a:p>
          <a:pPr rtl="0"/>
          <a:r>
            <a:rPr lang="es-AR" b="0" i="0" dirty="0" smtClean="0"/>
            <a:t>Diagramas de secuencia</a:t>
          </a:r>
          <a:endParaRPr lang="es-AR" dirty="0"/>
        </a:p>
      </dgm:t>
    </dgm:pt>
    <dgm:pt modelId="{31E304F1-467B-40B7-A9C0-EF01AFFBB13A}" type="parTrans" cxnId="{481D039E-31AB-4AFB-A0C3-13E5DF6D35EC}">
      <dgm:prSet/>
      <dgm:spPr/>
      <dgm:t>
        <a:bodyPr/>
        <a:lstStyle/>
        <a:p>
          <a:endParaRPr lang="es-AR"/>
        </a:p>
      </dgm:t>
    </dgm:pt>
    <dgm:pt modelId="{7E6822C9-1215-4506-B31B-025EB09686C8}" type="sibTrans" cxnId="{481D039E-31AB-4AFB-A0C3-13E5DF6D35EC}">
      <dgm:prSet/>
      <dgm:spPr/>
      <dgm:t>
        <a:bodyPr/>
        <a:lstStyle/>
        <a:p>
          <a:endParaRPr lang="es-AR"/>
        </a:p>
      </dgm:t>
    </dgm:pt>
    <dgm:pt modelId="{31F352A2-F74D-4CF3-947A-4F14495A3504}">
      <dgm:prSet/>
      <dgm:spPr/>
      <dgm:t>
        <a:bodyPr/>
        <a:lstStyle/>
        <a:p>
          <a:pPr rtl="0"/>
          <a:r>
            <a:rPr lang="es-AR" b="0" i="0" dirty="0" smtClean="0"/>
            <a:t>Diagramas de comunicación</a:t>
          </a:r>
          <a:endParaRPr lang="es-AR" dirty="0"/>
        </a:p>
      </dgm:t>
    </dgm:pt>
    <dgm:pt modelId="{F1F2C710-BE8B-4193-949F-F654E4DE8E5C}" type="parTrans" cxnId="{CA3B2ACE-A01D-4FD0-BD33-10643550C21A}">
      <dgm:prSet/>
      <dgm:spPr/>
      <dgm:t>
        <a:bodyPr/>
        <a:lstStyle/>
        <a:p>
          <a:endParaRPr lang="es-AR"/>
        </a:p>
      </dgm:t>
    </dgm:pt>
    <dgm:pt modelId="{875F5602-13FC-4C4A-96CC-A1FD251AD9B3}" type="sibTrans" cxnId="{CA3B2ACE-A01D-4FD0-BD33-10643550C21A}">
      <dgm:prSet/>
      <dgm:spPr/>
      <dgm:t>
        <a:bodyPr/>
        <a:lstStyle/>
        <a:p>
          <a:endParaRPr lang="es-AR"/>
        </a:p>
      </dgm:t>
    </dgm:pt>
    <dgm:pt modelId="{0CD9CE78-F135-47B9-AB71-92ADC84CC5D1}">
      <dgm:prSet/>
      <dgm:spPr/>
      <dgm:t>
        <a:bodyPr/>
        <a:lstStyle/>
        <a:p>
          <a:pPr rtl="0"/>
          <a:r>
            <a:rPr lang="es-AR" b="0" i="0" smtClean="0"/>
            <a:t>Diagrama de clases</a:t>
          </a:r>
          <a:endParaRPr lang="es-AR"/>
        </a:p>
      </dgm:t>
    </dgm:pt>
    <dgm:pt modelId="{3CC494E3-1851-481B-ABCA-96950EF06674}" type="parTrans" cxnId="{1D512CF7-509E-4FF0-89CC-16965265E362}">
      <dgm:prSet/>
      <dgm:spPr/>
      <dgm:t>
        <a:bodyPr/>
        <a:lstStyle/>
        <a:p>
          <a:endParaRPr lang="es-AR"/>
        </a:p>
      </dgm:t>
    </dgm:pt>
    <dgm:pt modelId="{169D851C-B7A9-4FC6-AC42-813E65A42B0D}" type="sibTrans" cxnId="{1D512CF7-509E-4FF0-89CC-16965265E362}">
      <dgm:prSet/>
      <dgm:spPr/>
      <dgm:t>
        <a:bodyPr/>
        <a:lstStyle/>
        <a:p>
          <a:endParaRPr lang="es-AR"/>
        </a:p>
      </dgm:t>
    </dgm:pt>
    <dgm:pt modelId="{5FD845D2-2CAB-4D89-81B7-67E31F44CAA1}">
      <dgm:prSet/>
      <dgm:spPr/>
      <dgm:t>
        <a:bodyPr/>
        <a:lstStyle/>
        <a:p>
          <a:pPr rtl="0"/>
          <a:r>
            <a:rPr lang="es-AR" b="0" i="0" dirty="0" smtClean="0"/>
            <a:t>Diagrama de entidad – relación</a:t>
          </a:r>
          <a:endParaRPr lang="es-AR" dirty="0"/>
        </a:p>
      </dgm:t>
    </dgm:pt>
    <dgm:pt modelId="{2905457D-0132-41FF-94AF-A2CE09704E0D}" type="parTrans" cxnId="{FA5036A5-DF0B-47EA-8363-B019B7934D9A}">
      <dgm:prSet/>
      <dgm:spPr/>
      <dgm:t>
        <a:bodyPr/>
        <a:lstStyle/>
        <a:p>
          <a:endParaRPr lang="es-AR"/>
        </a:p>
      </dgm:t>
    </dgm:pt>
    <dgm:pt modelId="{59111EED-E709-47AE-8719-A3493EDCFEF6}" type="sibTrans" cxnId="{FA5036A5-DF0B-47EA-8363-B019B7934D9A}">
      <dgm:prSet/>
      <dgm:spPr/>
      <dgm:t>
        <a:bodyPr/>
        <a:lstStyle/>
        <a:p>
          <a:endParaRPr lang="es-AR"/>
        </a:p>
      </dgm:t>
    </dgm:pt>
    <dgm:pt modelId="{6CC41937-2F48-414F-9E7E-D012940F04E3}">
      <dgm:prSet/>
      <dgm:spPr/>
      <dgm:t>
        <a:bodyPr/>
        <a:lstStyle/>
        <a:p>
          <a:pPr rtl="0"/>
          <a:r>
            <a:rPr lang="es-AR" dirty="0" smtClean="0"/>
            <a:t>Casos de prueba</a:t>
          </a:r>
          <a:endParaRPr lang="es-AR" dirty="0"/>
        </a:p>
      </dgm:t>
    </dgm:pt>
    <dgm:pt modelId="{B6A1BA55-6963-460D-AD66-C97B365FFF5F}" type="parTrans" cxnId="{9B8EE026-44D0-4730-8113-BFC66D4FADCB}">
      <dgm:prSet/>
      <dgm:spPr/>
      <dgm:t>
        <a:bodyPr/>
        <a:lstStyle/>
        <a:p>
          <a:endParaRPr lang="es-AR"/>
        </a:p>
      </dgm:t>
    </dgm:pt>
    <dgm:pt modelId="{D10686A5-37F2-4F9E-A920-CEF948935E55}" type="sibTrans" cxnId="{9B8EE026-44D0-4730-8113-BFC66D4FADCB}">
      <dgm:prSet/>
      <dgm:spPr/>
      <dgm:t>
        <a:bodyPr/>
        <a:lstStyle/>
        <a:p>
          <a:endParaRPr lang="es-AR"/>
        </a:p>
      </dgm:t>
    </dgm:pt>
    <dgm:pt modelId="{9D62FC42-B435-489F-AF21-E31E28531F8C}">
      <dgm:prSet/>
      <dgm:spPr/>
      <dgm:t>
        <a:bodyPr/>
        <a:lstStyle/>
        <a:p>
          <a:pPr rtl="0"/>
          <a:r>
            <a:rPr lang="es-AR" dirty="0" smtClean="0"/>
            <a:t>Diagrama de casos de uso y casos de uso</a:t>
          </a:r>
          <a:endParaRPr lang="es-AR" dirty="0"/>
        </a:p>
      </dgm:t>
    </dgm:pt>
    <dgm:pt modelId="{EB4A57CB-E99B-4390-9954-720F20A747B0}" type="parTrans" cxnId="{73B63AC1-7140-4C14-9ACB-FDF2D3790DFF}">
      <dgm:prSet/>
      <dgm:spPr/>
      <dgm:t>
        <a:bodyPr/>
        <a:lstStyle/>
        <a:p>
          <a:endParaRPr lang="es-AR"/>
        </a:p>
      </dgm:t>
    </dgm:pt>
    <dgm:pt modelId="{6A74B9CC-6877-493A-B6F0-21B2B4CD46D4}" type="sibTrans" cxnId="{73B63AC1-7140-4C14-9ACB-FDF2D3790DFF}">
      <dgm:prSet/>
      <dgm:spPr/>
      <dgm:t>
        <a:bodyPr/>
        <a:lstStyle/>
        <a:p>
          <a:endParaRPr lang="es-AR"/>
        </a:p>
      </dgm:t>
    </dgm:pt>
    <dgm:pt modelId="{2180F1FE-7C3B-4E94-BFBD-06E06BE8C7B1}" type="pres">
      <dgm:prSet presAssocID="{53A64907-2F46-4978-B161-2C642E976C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EB9BB9E0-00BD-4C58-B423-4EBC26938C9F}" type="pres">
      <dgm:prSet presAssocID="{79A9DEBA-751C-443B-95C7-61FAAC5A8D4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EFC1451-B343-491C-8A23-AC0C311B70CA}" type="pres">
      <dgm:prSet presAssocID="{79A9DEBA-751C-443B-95C7-61FAAC5A8D4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F2EBEB7F-13EE-4DD3-B7C8-52F88FF9894A}" srcId="{79A9DEBA-751C-443B-95C7-61FAAC5A8D4C}" destId="{0382055B-A398-4E6A-B32F-90C32ED34A96}" srcOrd="2" destOrd="0" parTransId="{1AB29D07-8F3E-474F-B30A-A2AA3389976E}" sibTransId="{281CEA7A-9E14-493F-BF08-F661B6C2BCCA}"/>
    <dgm:cxn modelId="{27242BCA-36B8-49E2-B83F-1E34A3194349}" type="presOf" srcId="{786E71DB-749C-4E59-A894-B7D2A011875D}" destId="{5EFC1451-B343-491C-8A23-AC0C311B70CA}" srcOrd="0" destOrd="1" presId="urn:microsoft.com/office/officeart/2005/8/layout/vList2"/>
    <dgm:cxn modelId="{0F689278-4E42-42AB-BCEE-C7548D2D964A}" srcId="{79A9DEBA-751C-443B-95C7-61FAAC5A8D4C}" destId="{77821B6D-58F6-42EA-9846-57A283E660D9}" srcOrd="0" destOrd="0" parTransId="{05808330-84E8-482D-8981-1584D81EB3F3}" sibTransId="{748F57FF-302A-4FAC-BCED-83291B375150}"/>
    <dgm:cxn modelId="{1D512CF7-509E-4FF0-89CC-16965265E362}" srcId="{79A9DEBA-751C-443B-95C7-61FAAC5A8D4C}" destId="{0CD9CE78-F135-47B9-AB71-92ADC84CC5D1}" srcOrd="7" destOrd="0" parTransId="{3CC494E3-1851-481B-ABCA-96950EF06674}" sibTransId="{169D851C-B7A9-4FC6-AC42-813E65A42B0D}"/>
    <dgm:cxn modelId="{73B63AC1-7140-4C14-9ACB-FDF2D3790DFF}" srcId="{79A9DEBA-751C-443B-95C7-61FAAC5A8D4C}" destId="{9D62FC42-B435-489F-AF21-E31E28531F8C}" srcOrd="3" destOrd="0" parTransId="{EB4A57CB-E99B-4390-9954-720F20A747B0}" sibTransId="{6A74B9CC-6877-493A-B6F0-21B2B4CD46D4}"/>
    <dgm:cxn modelId="{75020DF5-106C-42B1-AF6B-B98EF8B43258}" type="presOf" srcId="{0382055B-A398-4E6A-B32F-90C32ED34A96}" destId="{5EFC1451-B343-491C-8A23-AC0C311B70CA}" srcOrd="0" destOrd="2" presId="urn:microsoft.com/office/officeart/2005/8/layout/vList2"/>
    <dgm:cxn modelId="{202D9FF1-73FA-4D83-90F6-9F849AC81335}" type="presOf" srcId="{5FD845D2-2CAB-4D89-81B7-67E31F44CAA1}" destId="{5EFC1451-B343-491C-8A23-AC0C311B70CA}" srcOrd="0" destOrd="8" presId="urn:microsoft.com/office/officeart/2005/8/layout/vList2"/>
    <dgm:cxn modelId="{B1D14CE5-19AC-4939-98A9-F74E1D3118B9}" type="presOf" srcId="{9D62FC42-B435-489F-AF21-E31E28531F8C}" destId="{5EFC1451-B343-491C-8A23-AC0C311B70CA}" srcOrd="0" destOrd="3" presId="urn:microsoft.com/office/officeart/2005/8/layout/vList2"/>
    <dgm:cxn modelId="{E16B48FD-4BFA-450E-A130-247347F31296}" type="presOf" srcId="{31F352A2-F74D-4CF3-947A-4F14495A3504}" destId="{5EFC1451-B343-491C-8A23-AC0C311B70CA}" srcOrd="0" destOrd="6" presId="urn:microsoft.com/office/officeart/2005/8/layout/vList2"/>
    <dgm:cxn modelId="{A5A5C7B5-B983-40CF-9FE2-7EF940C10A44}" type="presOf" srcId="{6CC41937-2F48-414F-9E7E-D012940F04E3}" destId="{5EFC1451-B343-491C-8A23-AC0C311B70CA}" srcOrd="0" destOrd="9" presId="urn:microsoft.com/office/officeart/2005/8/layout/vList2"/>
    <dgm:cxn modelId="{D77014FF-1035-40D3-A516-9DB66F88DE9D}" type="presOf" srcId="{320F0775-88D0-4FF1-AC43-35FD46B6C618}" destId="{5EFC1451-B343-491C-8A23-AC0C311B70CA}" srcOrd="0" destOrd="4" presId="urn:microsoft.com/office/officeart/2005/8/layout/vList2"/>
    <dgm:cxn modelId="{481D039E-31AB-4AFB-A0C3-13E5DF6D35EC}" srcId="{79A9DEBA-751C-443B-95C7-61FAAC5A8D4C}" destId="{4A352C6E-20A9-439C-9D2D-C6CCF2F7BF06}" srcOrd="5" destOrd="0" parTransId="{31E304F1-467B-40B7-A9C0-EF01AFFBB13A}" sibTransId="{7E6822C9-1215-4506-B31B-025EB09686C8}"/>
    <dgm:cxn modelId="{CA3B2ACE-A01D-4FD0-BD33-10643550C21A}" srcId="{79A9DEBA-751C-443B-95C7-61FAAC5A8D4C}" destId="{31F352A2-F74D-4CF3-947A-4F14495A3504}" srcOrd="6" destOrd="0" parTransId="{F1F2C710-BE8B-4193-949F-F654E4DE8E5C}" sibTransId="{875F5602-13FC-4C4A-96CC-A1FD251AD9B3}"/>
    <dgm:cxn modelId="{FA5036A5-DF0B-47EA-8363-B019B7934D9A}" srcId="{79A9DEBA-751C-443B-95C7-61FAAC5A8D4C}" destId="{5FD845D2-2CAB-4D89-81B7-67E31F44CAA1}" srcOrd="8" destOrd="0" parTransId="{2905457D-0132-41FF-94AF-A2CE09704E0D}" sibTransId="{59111EED-E709-47AE-8719-A3493EDCFEF6}"/>
    <dgm:cxn modelId="{448203FA-9B99-4D2D-B3F3-A0C02E974657}" type="presOf" srcId="{79A9DEBA-751C-443B-95C7-61FAAC5A8D4C}" destId="{EB9BB9E0-00BD-4C58-B423-4EBC26938C9F}" srcOrd="0" destOrd="0" presId="urn:microsoft.com/office/officeart/2005/8/layout/vList2"/>
    <dgm:cxn modelId="{73619053-D348-49C1-8817-279D6FA68673}" type="presOf" srcId="{4A352C6E-20A9-439C-9D2D-C6CCF2F7BF06}" destId="{5EFC1451-B343-491C-8A23-AC0C311B70CA}" srcOrd="0" destOrd="5" presId="urn:microsoft.com/office/officeart/2005/8/layout/vList2"/>
    <dgm:cxn modelId="{9DE288C9-91EE-4CC3-81C7-B3BEFC27B7DD}" srcId="{79A9DEBA-751C-443B-95C7-61FAAC5A8D4C}" destId="{320F0775-88D0-4FF1-AC43-35FD46B6C618}" srcOrd="4" destOrd="0" parTransId="{25AC88F4-FBE8-4A3E-9CA7-513E2E4C8D23}" sibTransId="{94C89CBA-D2CA-49C9-9DEF-52D574DEF843}"/>
    <dgm:cxn modelId="{9B8EE026-44D0-4730-8113-BFC66D4FADCB}" srcId="{79A9DEBA-751C-443B-95C7-61FAAC5A8D4C}" destId="{6CC41937-2F48-414F-9E7E-D012940F04E3}" srcOrd="9" destOrd="0" parTransId="{B6A1BA55-6963-460D-AD66-C97B365FFF5F}" sibTransId="{D10686A5-37F2-4F9E-A920-CEF948935E55}"/>
    <dgm:cxn modelId="{ECA1DF8C-09A1-4047-8363-F68442763B06}" type="presOf" srcId="{77821B6D-58F6-42EA-9846-57A283E660D9}" destId="{5EFC1451-B343-491C-8A23-AC0C311B70CA}" srcOrd="0" destOrd="0" presId="urn:microsoft.com/office/officeart/2005/8/layout/vList2"/>
    <dgm:cxn modelId="{C51BE433-B695-40A7-ACED-8506554A9034}" type="presOf" srcId="{0CD9CE78-F135-47B9-AB71-92ADC84CC5D1}" destId="{5EFC1451-B343-491C-8A23-AC0C311B70CA}" srcOrd="0" destOrd="7" presId="urn:microsoft.com/office/officeart/2005/8/layout/vList2"/>
    <dgm:cxn modelId="{E908D591-28A5-4F92-A20E-AD6A51DD0019}" srcId="{79A9DEBA-751C-443B-95C7-61FAAC5A8D4C}" destId="{786E71DB-749C-4E59-A894-B7D2A011875D}" srcOrd="1" destOrd="0" parTransId="{25C52319-FB47-4FAF-81FF-90FF40985D4D}" sibTransId="{C475D26A-B62D-41FA-B17B-E7BD6A82F57A}"/>
    <dgm:cxn modelId="{EAB3D0B0-766F-4447-8852-8487DE6AE401}" type="presOf" srcId="{53A64907-2F46-4978-B161-2C642E976C13}" destId="{2180F1FE-7C3B-4E94-BFBD-06E06BE8C7B1}" srcOrd="0" destOrd="0" presId="urn:microsoft.com/office/officeart/2005/8/layout/vList2"/>
    <dgm:cxn modelId="{3D1A51A1-2197-4F7B-9D71-4A98D3B76187}" srcId="{53A64907-2F46-4978-B161-2C642E976C13}" destId="{79A9DEBA-751C-443B-95C7-61FAAC5A8D4C}" srcOrd="0" destOrd="0" parTransId="{A75658D0-38E6-4AF2-B501-3B4D5172BBB4}" sibTransId="{6001B7D4-7186-4066-864E-4ADEB7EA8B95}"/>
    <dgm:cxn modelId="{DAD80748-D543-4937-B825-F5CAC4DCD25D}" type="presParOf" srcId="{2180F1FE-7C3B-4E94-BFBD-06E06BE8C7B1}" destId="{EB9BB9E0-00BD-4C58-B423-4EBC26938C9F}" srcOrd="0" destOrd="0" presId="urn:microsoft.com/office/officeart/2005/8/layout/vList2"/>
    <dgm:cxn modelId="{4A77AD92-17D4-4A3A-9E02-3DE25E878C5D}" type="presParOf" srcId="{2180F1FE-7C3B-4E94-BFBD-06E06BE8C7B1}" destId="{5EFC1451-B343-491C-8A23-AC0C311B70C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smtClean="0"/>
            <a:t>Dearrollo:</a:t>
          </a:r>
          <a:endParaRPr lang="es-AR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b="0" i="0" dirty="0" smtClean="0"/>
            <a:t>Se desarrolló en PHP con HTML, JavaScript y CSS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FF2207AF-6B35-4886-954A-2051E6393518}">
      <dgm:prSet/>
      <dgm:spPr/>
      <dgm:t>
        <a:bodyPr/>
        <a:lstStyle/>
        <a:p>
          <a:pPr rtl="0"/>
          <a:r>
            <a:rPr lang="es-AR" b="0" i="0" dirty="0" smtClean="0"/>
            <a:t>Se utilizó el patrón Modelo – Vista – Controlador (MVC)</a:t>
          </a:r>
          <a:endParaRPr lang="es-AR" dirty="0"/>
        </a:p>
      </dgm:t>
    </dgm:pt>
    <dgm:pt modelId="{06326F13-CACC-429F-9478-E96AE3E87FEF}" type="parTrans" cxnId="{163BB5E7-A434-4A10-ACC4-F447B4831A31}">
      <dgm:prSet/>
      <dgm:spPr/>
      <dgm:t>
        <a:bodyPr/>
        <a:lstStyle/>
        <a:p>
          <a:endParaRPr lang="es-AR"/>
        </a:p>
      </dgm:t>
    </dgm:pt>
    <dgm:pt modelId="{0857B6BC-A7FC-41E0-9B60-76A95698D211}" type="sibTrans" cxnId="{163BB5E7-A434-4A10-ACC4-F447B4831A31}">
      <dgm:prSet/>
      <dgm:spPr/>
      <dgm:t>
        <a:bodyPr/>
        <a:lstStyle/>
        <a:p>
          <a:endParaRPr lang="es-AR"/>
        </a:p>
      </dgm:t>
    </dgm:pt>
    <dgm:pt modelId="{72010987-C4E5-48B9-AED7-209716F5A5AB}">
      <dgm:prSet/>
      <dgm:spPr/>
      <dgm:t>
        <a:bodyPr/>
        <a:lstStyle/>
        <a:p>
          <a:pPr rtl="0"/>
          <a:r>
            <a:rPr lang="es-AR" b="0" i="0" dirty="0" smtClean="0"/>
            <a:t>Se utilizó Apache como servidor web</a:t>
          </a:r>
          <a:endParaRPr lang="es-AR" dirty="0"/>
        </a:p>
      </dgm:t>
    </dgm:pt>
    <dgm:pt modelId="{2EC2E366-2869-4ECC-9BA2-57E105998822}" type="parTrans" cxnId="{10F3B579-D7AE-4567-825F-516EBB6C0357}">
      <dgm:prSet/>
      <dgm:spPr/>
      <dgm:t>
        <a:bodyPr/>
        <a:lstStyle/>
        <a:p>
          <a:endParaRPr lang="es-AR"/>
        </a:p>
      </dgm:t>
    </dgm:pt>
    <dgm:pt modelId="{B02EB48A-786A-460D-B857-218138A9464A}" type="sibTrans" cxnId="{10F3B579-D7AE-4567-825F-516EBB6C0357}">
      <dgm:prSet/>
      <dgm:spPr/>
      <dgm:t>
        <a:bodyPr/>
        <a:lstStyle/>
        <a:p>
          <a:endParaRPr lang="es-AR"/>
        </a:p>
      </dgm:t>
    </dgm:pt>
    <dgm:pt modelId="{6F3745AB-967D-491F-A670-6ECB8BCC6A09}">
      <dgm:prSet/>
      <dgm:spPr/>
      <dgm:t>
        <a:bodyPr/>
        <a:lstStyle/>
        <a:p>
          <a:pPr rtl="0"/>
          <a:r>
            <a:rPr lang="es-AR" b="0" i="0" dirty="0" smtClean="0"/>
            <a:t>Se generó la base de datos relacional en </a:t>
          </a:r>
          <a:r>
            <a:rPr lang="es-AR" b="0" i="0" dirty="0" err="1" smtClean="0"/>
            <a:t>MySQL</a:t>
          </a:r>
          <a:r>
            <a:rPr lang="es-AR" b="0" i="0" dirty="0" smtClean="0"/>
            <a:t>.</a:t>
          </a:r>
          <a:endParaRPr lang="es-AR" dirty="0"/>
        </a:p>
      </dgm:t>
    </dgm:pt>
    <dgm:pt modelId="{F662C138-AE3B-43C9-8683-C20C27032E3D}" type="parTrans" cxnId="{809EB923-367D-4F2A-B9E7-8EA98D760681}">
      <dgm:prSet/>
      <dgm:spPr/>
      <dgm:t>
        <a:bodyPr/>
        <a:lstStyle/>
        <a:p>
          <a:endParaRPr lang="es-AR"/>
        </a:p>
      </dgm:t>
    </dgm:pt>
    <dgm:pt modelId="{90C6D202-5A23-4B84-9C82-E1B5FCC395D7}" type="sibTrans" cxnId="{809EB923-367D-4F2A-B9E7-8EA98D760681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10F3B579-D7AE-4567-825F-516EBB6C0357}" srcId="{35EB388F-B020-479A-B1A6-2F204E0C8D4F}" destId="{72010987-C4E5-48B9-AED7-209716F5A5AB}" srcOrd="2" destOrd="0" parTransId="{2EC2E366-2869-4ECC-9BA2-57E105998822}" sibTransId="{B02EB48A-786A-460D-B857-218138A9464A}"/>
    <dgm:cxn modelId="{809EB923-367D-4F2A-B9E7-8EA98D760681}" srcId="{35EB388F-B020-479A-B1A6-2F204E0C8D4F}" destId="{6F3745AB-967D-491F-A670-6ECB8BCC6A09}" srcOrd="3" destOrd="0" parTransId="{F662C138-AE3B-43C9-8683-C20C27032E3D}" sibTransId="{90C6D202-5A23-4B84-9C82-E1B5FCC395D7}"/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71C31050-0DFE-4831-AF6F-59513F808EA0}" type="presOf" srcId="{72010987-C4E5-48B9-AED7-209716F5A5AB}" destId="{7DD3EC81-D907-406F-9820-B1FA67B603CA}" srcOrd="0" destOrd="2" presId="urn:microsoft.com/office/officeart/2005/8/layout/list1"/>
    <dgm:cxn modelId="{163BB5E7-A434-4A10-ACC4-F447B4831A31}" srcId="{35EB388F-B020-479A-B1A6-2F204E0C8D4F}" destId="{FF2207AF-6B35-4886-954A-2051E6393518}" srcOrd="1" destOrd="0" parTransId="{06326F13-CACC-429F-9478-E96AE3E87FEF}" sibTransId="{0857B6BC-A7FC-41E0-9B60-76A95698D211}"/>
    <dgm:cxn modelId="{1177D0B9-8E0E-405B-9402-3CD627399ADD}" type="presOf" srcId="{35EB388F-B020-479A-B1A6-2F204E0C8D4F}" destId="{EDF1D248-96E9-40B5-BEF3-FBBCCEE9978E}" srcOrd="1" destOrd="0" presId="urn:microsoft.com/office/officeart/2005/8/layout/list1"/>
    <dgm:cxn modelId="{35D45CDA-C436-4478-98B3-E2BEC76E90AD}" type="presOf" srcId="{3B944355-320B-496D-8333-485E04917B4A}" destId="{7DD3EC81-D907-406F-9820-B1FA67B603CA}" srcOrd="0" destOrd="0" presId="urn:microsoft.com/office/officeart/2005/8/layout/list1"/>
    <dgm:cxn modelId="{6468C5D3-7AC0-4E5B-BE18-7257878622C0}" type="presOf" srcId="{FF2207AF-6B35-4886-954A-2051E6393518}" destId="{7DD3EC81-D907-406F-9820-B1FA67B603CA}" srcOrd="0" destOrd="1" presId="urn:microsoft.com/office/officeart/2005/8/layout/list1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AC2E34AD-74C5-4310-AE2D-D14AF10B1971}" type="presOf" srcId="{7CD5BDED-4989-4563-9676-3FA680CA00A5}" destId="{F501CD39-F2DE-434D-A7FA-762143873D60}" srcOrd="0" destOrd="0" presId="urn:microsoft.com/office/officeart/2005/8/layout/list1"/>
    <dgm:cxn modelId="{C2425DB5-0E9B-42AD-AD09-DDA20F5BD54B}" type="presOf" srcId="{35EB388F-B020-479A-B1A6-2F204E0C8D4F}" destId="{B83E6EF3-5025-4E27-BF39-148062E03B89}" srcOrd="0" destOrd="0" presId="urn:microsoft.com/office/officeart/2005/8/layout/list1"/>
    <dgm:cxn modelId="{756B8F3D-F787-4731-BB17-C03E0055DEE1}" type="presOf" srcId="{6F3745AB-967D-491F-A670-6ECB8BCC6A09}" destId="{7DD3EC81-D907-406F-9820-B1FA67B603CA}" srcOrd="0" destOrd="3" presId="urn:microsoft.com/office/officeart/2005/8/layout/list1"/>
    <dgm:cxn modelId="{25C1958B-21F6-447E-89D2-BEC778C84C17}" type="presParOf" srcId="{F501CD39-F2DE-434D-A7FA-762143873D60}" destId="{B4519D50-D707-4E98-AAC6-0334FE0CC52A}" srcOrd="0" destOrd="0" presId="urn:microsoft.com/office/officeart/2005/8/layout/list1"/>
    <dgm:cxn modelId="{B65A855A-E473-46CC-91B3-F4A6C7F20976}" type="presParOf" srcId="{B4519D50-D707-4E98-AAC6-0334FE0CC52A}" destId="{B83E6EF3-5025-4E27-BF39-148062E03B89}" srcOrd="0" destOrd="0" presId="urn:microsoft.com/office/officeart/2005/8/layout/list1"/>
    <dgm:cxn modelId="{B07DD736-AFC5-4B34-9FBC-070D52AAEEBA}" type="presParOf" srcId="{B4519D50-D707-4E98-AAC6-0334FE0CC52A}" destId="{EDF1D248-96E9-40B5-BEF3-FBBCCEE9978E}" srcOrd="1" destOrd="0" presId="urn:microsoft.com/office/officeart/2005/8/layout/list1"/>
    <dgm:cxn modelId="{D325F0E9-E280-46E0-9C31-FD93CD37C63E}" type="presParOf" srcId="{F501CD39-F2DE-434D-A7FA-762143873D60}" destId="{18AA12F3-D95B-4A6D-B358-E5305B4755C4}" srcOrd="1" destOrd="0" presId="urn:microsoft.com/office/officeart/2005/8/layout/list1"/>
    <dgm:cxn modelId="{E722F06F-5214-4912-A3EF-C570860F2306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dirty="0" smtClean="0"/>
            <a:t>Principales Funcionalidades:</a:t>
          </a:r>
          <a:endParaRPr lang="es-AR" dirty="0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b="0" i="0" dirty="0" smtClean="0"/>
            <a:t>Gestión de usuarios.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82FFEF0B-C334-4FF8-8589-447F12ABB464}">
      <dgm:prSet/>
      <dgm:spPr/>
      <dgm:t>
        <a:bodyPr/>
        <a:lstStyle/>
        <a:p>
          <a:pPr rtl="0"/>
          <a:r>
            <a:rPr lang="es-AR" dirty="0" smtClean="0"/>
            <a:t>Gestión de pacientes</a:t>
          </a:r>
          <a:endParaRPr lang="es-AR" dirty="0"/>
        </a:p>
      </dgm:t>
    </dgm:pt>
    <dgm:pt modelId="{A912A1FF-B287-4621-9DB6-D1560563D1AE}" type="parTrans" cxnId="{C95E8189-1EA6-41CE-9F7E-B3602C3EA4C0}">
      <dgm:prSet/>
      <dgm:spPr/>
      <dgm:t>
        <a:bodyPr/>
        <a:lstStyle/>
        <a:p>
          <a:endParaRPr lang="es-AR"/>
        </a:p>
      </dgm:t>
    </dgm:pt>
    <dgm:pt modelId="{A649FB85-9AED-4E30-BDE4-A5339D1891A9}" type="sibTrans" cxnId="{C95E8189-1EA6-41CE-9F7E-B3602C3EA4C0}">
      <dgm:prSet/>
      <dgm:spPr/>
      <dgm:t>
        <a:bodyPr/>
        <a:lstStyle/>
        <a:p>
          <a:endParaRPr lang="es-AR"/>
        </a:p>
      </dgm:t>
    </dgm:pt>
    <dgm:pt modelId="{76A4FF18-D7FE-41D2-BB03-E829AD5A65B8}">
      <dgm:prSet/>
      <dgm:spPr/>
      <dgm:t>
        <a:bodyPr/>
        <a:lstStyle/>
        <a:p>
          <a:pPr rtl="0"/>
          <a:r>
            <a:rPr lang="es-AR" dirty="0" smtClean="0"/>
            <a:t>Asociación de pacientes a enfermedades</a:t>
          </a:r>
          <a:endParaRPr lang="es-AR" dirty="0"/>
        </a:p>
      </dgm:t>
    </dgm:pt>
    <dgm:pt modelId="{ED186AE4-1A25-42B2-A917-5DE8C2CF7D1D}" type="parTrans" cxnId="{6C266A5D-B177-4799-82A9-777B348E5F24}">
      <dgm:prSet/>
      <dgm:spPr/>
      <dgm:t>
        <a:bodyPr/>
        <a:lstStyle/>
        <a:p>
          <a:endParaRPr lang="es-AR"/>
        </a:p>
      </dgm:t>
    </dgm:pt>
    <dgm:pt modelId="{76633640-A7FA-4B7B-8B48-510F550F89F7}" type="sibTrans" cxnId="{6C266A5D-B177-4799-82A9-777B348E5F24}">
      <dgm:prSet/>
      <dgm:spPr/>
      <dgm:t>
        <a:bodyPr/>
        <a:lstStyle/>
        <a:p>
          <a:endParaRPr lang="es-AR"/>
        </a:p>
      </dgm:t>
    </dgm:pt>
    <dgm:pt modelId="{175A9B17-9AB9-4EF9-B2D1-D52FF1024400}">
      <dgm:prSet/>
      <dgm:spPr/>
      <dgm:t>
        <a:bodyPr/>
        <a:lstStyle/>
        <a:p>
          <a:pPr rtl="0"/>
          <a:r>
            <a:rPr lang="es-AR" dirty="0" smtClean="0"/>
            <a:t>Gestión de tratamientos médicos</a:t>
          </a:r>
          <a:endParaRPr lang="es-AR" dirty="0"/>
        </a:p>
      </dgm:t>
    </dgm:pt>
    <dgm:pt modelId="{4DF86831-826A-4595-9A47-E2A82187CDF3}" type="parTrans" cxnId="{60C4CD3D-DB64-4695-98F0-A87448885683}">
      <dgm:prSet/>
      <dgm:spPr/>
      <dgm:t>
        <a:bodyPr/>
        <a:lstStyle/>
        <a:p>
          <a:endParaRPr lang="es-AR"/>
        </a:p>
      </dgm:t>
    </dgm:pt>
    <dgm:pt modelId="{CFDC375D-A09D-490E-B8C6-7B2CF1277AA9}" type="sibTrans" cxnId="{60C4CD3D-DB64-4695-98F0-A87448885683}">
      <dgm:prSet/>
      <dgm:spPr/>
      <dgm:t>
        <a:bodyPr/>
        <a:lstStyle/>
        <a:p>
          <a:endParaRPr lang="es-AR"/>
        </a:p>
      </dgm:t>
    </dgm:pt>
    <dgm:pt modelId="{27765CC8-324D-46DE-9940-165DF33DFB6D}">
      <dgm:prSet/>
      <dgm:spPr/>
      <dgm:t>
        <a:bodyPr/>
        <a:lstStyle/>
        <a:p>
          <a:pPr rtl="0"/>
          <a:r>
            <a:rPr lang="es-AR" dirty="0" smtClean="0"/>
            <a:t>Gestión de personas de contacto</a:t>
          </a:r>
          <a:endParaRPr lang="es-AR" dirty="0"/>
        </a:p>
      </dgm:t>
    </dgm:pt>
    <dgm:pt modelId="{4AEE0E9F-69AF-484A-A577-B5582ECAD352}" type="parTrans" cxnId="{AB422F14-CC14-4442-90CF-F11676EECD6E}">
      <dgm:prSet/>
      <dgm:spPr/>
      <dgm:t>
        <a:bodyPr/>
        <a:lstStyle/>
        <a:p>
          <a:endParaRPr lang="es-AR"/>
        </a:p>
      </dgm:t>
    </dgm:pt>
    <dgm:pt modelId="{6063A3E1-988B-4A19-A04D-5B352F2470A4}" type="sibTrans" cxnId="{AB422F14-CC14-4442-90CF-F11676EECD6E}">
      <dgm:prSet/>
      <dgm:spPr/>
      <dgm:t>
        <a:bodyPr/>
        <a:lstStyle/>
        <a:p>
          <a:endParaRPr lang="es-AR"/>
        </a:p>
      </dgm:t>
    </dgm:pt>
    <dgm:pt modelId="{689246F6-100A-4DD3-8D29-7FDD81DB4703}">
      <dgm:prSet/>
      <dgm:spPr/>
      <dgm:t>
        <a:bodyPr/>
        <a:lstStyle/>
        <a:p>
          <a:pPr rtl="0"/>
          <a:r>
            <a:rPr lang="es-AR" dirty="0" smtClean="0"/>
            <a:t>Alta de imágenes para reconocimiento facial</a:t>
          </a:r>
          <a:endParaRPr lang="es-AR" dirty="0"/>
        </a:p>
      </dgm:t>
    </dgm:pt>
    <dgm:pt modelId="{072C1A29-03AF-4FB6-9AFE-C7C1153AE32D}" type="parTrans" cxnId="{0B6B2DFA-C377-4A7F-A7C4-4F3881724AA3}">
      <dgm:prSet/>
      <dgm:spPr/>
      <dgm:t>
        <a:bodyPr/>
        <a:lstStyle/>
        <a:p>
          <a:endParaRPr lang="es-AR"/>
        </a:p>
      </dgm:t>
    </dgm:pt>
    <dgm:pt modelId="{472CDF17-8625-4FCD-AFFC-A912EBF63FEE}" type="sibTrans" cxnId="{0B6B2DFA-C377-4A7F-A7C4-4F3881724AA3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 custLinFactNeighborX="-26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17057461-EAC0-4CAE-A143-57D2DB369D4F}" type="presOf" srcId="{35EB388F-B020-479A-B1A6-2F204E0C8D4F}" destId="{EDF1D248-96E9-40B5-BEF3-FBBCCEE9978E}" srcOrd="1" destOrd="0" presId="urn:microsoft.com/office/officeart/2005/8/layout/list1"/>
    <dgm:cxn modelId="{4219219A-AA24-4A47-B337-79E86EF2C48F}" type="presOf" srcId="{175A9B17-9AB9-4EF9-B2D1-D52FF1024400}" destId="{7DD3EC81-D907-406F-9820-B1FA67B603CA}" srcOrd="0" destOrd="3" presId="urn:microsoft.com/office/officeart/2005/8/layout/list1"/>
    <dgm:cxn modelId="{A035C42D-0F1B-45FA-BCFD-5D8D65AF138E}" type="presOf" srcId="{27765CC8-324D-46DE-9940-165DF33DFB6D}" destId="{7DD3EC81-D907-406F-9820-B1FA67B603CA}" srcOrd="0" destOrd="4" presId="urn:microsoft.com/office/officeart/2005/8/layout/list1"/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60C4CD3D-DB64-4695-98F0-A87448885683}" srcId="{35EB388F-B020-479A-B1A6-2F204E0C8D4F}" destId="{175A9B17-9AB9-4EF9-B2D1-D52FF1024400}" srcOrd="3" destOrd="0" parTransId="{4DF86831-826A-4595-9A47-E2A82187CDF3}" sibTransId="{CFDC375D-A09D-490E-B8C6-7B2CF1277AA9}"/>
    <dgm:cxn modelId="{BBF97238-2344-434A-B87B-20385C6004A6}" type="presOf" srcId="{76A4FF18-D7FE-41D2-BB03-E829AD5A65B8}" destId="{7DD3EC81-D907-406F-9820-B1FA67B603CA}" srcOrd="0" destOrd="2" presId="urn:microsoft.com/office/officeart/2005/8/layout/list1"/>
    <dgm:cxn modelId="{C908FB75-3F99-4D37-86A0-95A2190B5D3C}" type="presOf" srcId="{35EB388F-B020-479A-B1A6-2F204E0C8D4F}" destId="{B83E6EF3-5025-4E27-BF39-148062E03B89}" srcOrd="0" destOrd="0" presId="urn:microsoft.com/office/officeart/2005/8/layout/list1"/>
    <dgm:cxn modelId="{929D664B-F838-4D52-8197-1F5BDBD54725}" type="presOf" srcId="{3B944355-320B-496D-8333-485E04917B4A}" destId="{7DD3EC81-D907-406F-9820-B1FA67B603CA}" srcOrd="0" destOrd="0" presId="urn:microsoft.com/office/officeart/2005/8/layout/list1"/>
    <dgm:cxn modelId="{4C5FA18B-E4B7-4A71-B26C-A0772DB8929F}" type="presOf" srcId="{82FFEF0B-C334-4FF8-8589-447F12ABB464}" destId="{7DD3EC81-D907-406F-9820-B1FA67B603CA}" srcOrd="0" destOrd="1" presId="urn:microsoft.com/office/officeart/2005/8/layout/list1"/>
    <dgm:cxn modelId="{C95E8189-1EA6-41CE-9F7E-B3602C3EA4C0}" srcId="{35EB388F-B020-479A-B1A6-2F204E0C8D4F}" destId="{82FFEF0B-C334-4FF8-8589-447F12ABB464}" srcOrd="1" destOrd="0" parTransId="{A912A1FF-B287-4621-9DB6-D1560563D1AE}" sibTransId="{A649FB85-9AED-4E30-BDE4-A5339D1891A9}"/>
    <dgm:cxn modelId="{AB422F14-CC14-4442-90CF-F11676EECD6E}" srcId="{35EB388F-B020-479A-B1A6-2F204E0C8D4F}" destId="{27765CC8-324D-46DE-9940-165DF33DFB6D}" srcOrd="4" destOrd="0" parTransId="{4AEE0E9F-69AF-484A-A577-B5582ECAD352}" sibTransId="{6063A3E1-988B-4A19-A04D-5B352F2470A4}"/>
    <dgm:cxn modelId="{FBAF0DC8-81BE-43E1-8477-A028DC28059D}" type="presOf" srcId="{689246F6-100A-4DD3-8D29-7FDD81DB4703}" destId="{7DD3EC81-D907-406F-9820-B1FA67B603CA}" srcOrd="0" destOrd="5" presId="urn:microsoft.com/office/officeart/2005/8/layout/list1"/>
    <dgm:cxn modelId="{0B6B2DFA-C377-4A7F-A7C4-4F3881724AA3}" srcId="{35EB388F-B020-479A-B1A6-2F204E0C8D4F}" destId="{689246F6-100A-4DD3-8D29-7FDD81DB4703}" srcOrd="5" destOrd="0" parTransId="{072C1A29-03AF-4FB6-9AFE-C7C1153AE32D}" sibTransId="{472CDF17-8625-4FCD-AFFC-A912EBF63FEE}"/>
    <dgm:cxn modelId="{6C266A5D-B177-4799-82A9-777B348E5F24}" srcId="{35EB388F-B020-479A-B1A6-2F204E0C8D4F}" destId="{76A4FF18-D7FE-41D2-BB03-E829AD5A65B8}" srcOrd="2" destOrd="0" parTransId="{ED186AE4-1A25-42B2-A917-5DE8C2CF7D1D}" sibTransId="{76633640-A7FA-4B7B-8B48-510F550F89F7}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D00C54BA-02D3-4952-B656-3457F002E7FE}" type="presOf" srcId="{7CD5BDED-4989-4563-9676-3FA680CA00A5}" destId="{F501CD39-F2DE-434D-A7FA-762143873D60}" srcOrd="0" destOrd="0" presId="urn:microsoft.com/office/officeart/2005/8/layout/list1"/>
    <dgm:cxn modelId="{8B07BF01-3FCB-4BC5-A440-5F611628B7BB}" type="presParOf" srcId="{F501CD39-F2DE-434D-A7FA-762143873D60}" destId="{B4519D50-D707-4E98-AAC6-0334FE0CC52A}" srcOrd="0" destOrd="0" presId="urn:microsoft.com/office/officeart/2005/8/layout/list1"/>
    <dgm:cxn modelId="{E043A25A-5AC8-4564-A122-E9BF39123A8F}" type="presParOf" srcId="{B4519D50-D707-4E98-AAC6-0334FE0CC52A}" destId="{B83E6EF3-5025-4E27-BF39-148062E03B89}" srcOrd="0" destOrd="0" presId="urn:microsoft.com/office/officeart/2005/8/layout/list1"/>
    <dgm:cxn modelId="{1A646D51-27F6-4D55-BE75-C3DDBF16C2FF}" type="presParOf" srcId="{B4519D50-D707-4E98-AAC6-0334FE0CC52A}" destId="{EDF1D248-96E9-40B5-BEF3-FBBCCEE9978E}" srcOrd="1" destOrd="0" presId="urn:microsoft.com/office/officeart/2005/8/layout/list1"/>
    <dgm:cxn modelId="{1E95BA39-51E8-454D-8946-3792C16ECBDD}" type="presParOf" srcId="{F501CD39-F2DE-434D-A7FA-762143873D60}" destId="{18AA12F3-D95B-4A6D-B358-E5305B4755C4}" srcOrd="1" destOrd="0" presId="urn:microsoft.com/office/officeart/2005/8/layout/list1"/>
    <dgm:cxn modelId="{346FDBF8-7DA9-458D-8038-1C1BC66CD6FD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smtClean="0"/>
            <a:t>Dearrollo:</a:t>
          </a:r>
          <a:endParaRPr lang="es-AR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b="0" i="0" dirty="0" smtClean="0"/>
            <a:t>Aplicación de consola desarrollada en C#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FF2207AF-6B35-4886-954A-2051E6393518}">
      <dgm:prSet/>
      <dgm:spPr/>
      <dgm:t>
        <a:bodyPr/>
        <a:lstStyle/>
        <a:p>
          <a:pPr rtl="0"/>
          <a:r>
            <a:rPr lang="es-AR" b="0" i="0" dirty="0" smtClean="0"/>
            <a:t>Las personas se organizan en «grupos».</a:t>
          </a:r>
          <a:endParaRPr lang="es-AR" dirty="0"/>
        </a:p>
      </dgm:t>
    </dgm:pt>
    <dgm:pt modelId="{06326F13-CACC-429F-9478-E96AE3E87FEF}" type="parTrans" cxnId="{163BB5E7-A434-4A10-ACC4-F447B4831A31}">
      <dgm:prSet/>
      <dgm:spPr/>
      <dgm:t>
        <a:bodyPr/>
        <a:lstStyle/>
        <a:p>
          <a:endParaRPr lang="es-AR"/>
        </a:p>
      </dgm:t>
    </dgm:pt>
    <dgm:pt modelId="{0857B6BC-A7FC-41E0-9B60-76A95698D211}" type="sibTrans" cxnId="{163BB5E7-A434-4A10-ACC4-F447B4831A31}">
      <dgm:prSet/>
      <dgm:spPr/>
      <dgm:t>
        <a:bodyPr/>
        <a:lstStyle/>
        <a:p>
          <a:endParaRPr lang="es-AR"/>
        </a:p>
      </dgm:t>
    </dgm:pt>
    <dgm:pt modelId="{72010987-C4E5-48B9-AED7-209716F5A5AB}">
      <dgm:prSet/>
      <dgm:spPr/>
      <dgm:t>
        <a:bodyPr/>
        <a:lstStyle/>
        <a:p>
          <a:pPr rtl="0"/>
          <a:r>
            <a:rPr lang="es-AR" b="0" i="0" dirty="0" smtClean="0"/>
            <a:t>Luego del alta de imágenes de un paciente  se debe poner la base de conocimiento en modo «aprendizaje»</a:t>
          </a:r>
          <a:endParaRPr lang="es-AR" dirty="0"/>
        </a:p>
      </dgm:t>
    </dgm:pt>
    <dgm:pt modelId="{2EC2E366-2869-4ECC-9BA2-57E105998822}" type="parTrans" cxnId="{10F3B579-D7AE-4567-825F-516EBB6C0357}">
      <dgm:prSet/>
      <dgm:spPr/>
      <dgm:t>
        <a:bodyPr/>
        <a:lstStyle/>
        <a:p>
          <a:endParaRPr lang="es-AR"/>
        </a:p>
      </dgm:t>
    </dgm:pt>
    <dgm:pt modelId="{B02EB48A-786A-460D-B857-218138A9464A}" type="sibTrans" cxnId="{10F3B579-D7AE-4567-825F-516EBB6C0357}">
      <dgm:prSet/>
      <dgm:spPr/>
      <dgm:t>
        <a:bodyPr/>
        <a:lstStyle/>
        <a:p>
          <a:endParaRPr lang="es-AR"/>
        </a:p>
      </dgm:t>
    </dgm:pt>
    <dgm:pt modelId="{4FFE662A-ED2E-4194-BA69-D4DDAD46E843}">
      <dgm:prSet/>
      <dgm:spPr/>
      <dgm:t>
        <a:bodyPr/>
        <a:lstStyle/>
        <a:p>
          <a:pPr rtl="0"/>
          <a:r>
            <a:rPr lang="es-AR" dirty="0" smtClean="0"/>
            <a:t>Se debe asociar cada nueva imagen a una persona</a:t>
          </a:r>
          <a:endParaRPr lang="es-AR" dirty="0"/>
        </a:p>
      </dgm:t>
    </dgm:pt>
    <dgm:pt modelId="{C46CF5A0-173B-48D1-9BE6-BAFD7F9D8E71}" type="parTrans" cxnId="{907FECD6-FEC7-4CDA-B961-284DB3A3C6BE}">
      <dgm:prSet/>
      <dgm:spPr/>
      <dgm:t>
        <a:bodyPr/>
        <a:lstStyle/>
        <a:p>
          <a:endParaRPr lang="es-AR"/>
        </a:p>
      </dgm:t>
    </dgm:pt>
    <dgm:pt modelId="{00C6E31A-3BAE-4ED6-BE49-2182DEDE1EF1}" type="sibTrans" cxnId="{907FECD6-FEC7-4CDA-B961-284DB3A3C6BE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F2CCED5B-612E-4F4D-B54B-A52C3D33079C}" type="presOf" srcId="{72010987-C4E5-48B9-AED7-209716F5A5AB}" destId="{7DD3EC81-D907-406F-9820-B1FA67B603CA}" srcOrd="0" destOrd="3" presId="urn:microsoft.com/office/officeart/2005/8/layout/list1"/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E05295A3-8B4E-4792-B3B9-8D9CCE47CECB}" type="presOf" srcId="{3B944355-320B-496D-8333-485E04917B4A}" destId="{7DD3EC81-D907-406F-9820-B1FA67B603CA}" srcOrd="0" destOrd="0" presId="urn:microsoft.com/office/officeart/2005/8/layout/list1"/>
    <dgm:cxn modelId="{8751AEB4-9851-4E98-A3CF-F6B03BDEFD97}" type="presOf" srcId="{35EB388F-B020-479A-B1A6-2F204E0C8D4F}" destId="{B83E6EF3-5025-4E27-BF39-148062E03B89}" srcOrd="0" destOrd="0" presId="urn:microsoft.com/office/officeart/2005/8/layout/list1"/>
    <dgm:cxn modelId="{D58EA3AF-51C0-479D-A669-7B6071FF524A}" type="presOf" srcId="{4FFE662A-ED2E-4194-BA69-D4DDAD46E843}" destId="{7DD3EC81-D907-406F-9820-B1FA67B603CA}" srcOrd="0" destOrd="2" presId="urn:microsoft.com/office/officeart/2005/8/layout/list1"/>
    <dgm:cxn modelId="{21E9DF5B-40FC-42BC-95BB-5FF508548617}" type="presOf" srcId="{FF2207AF-6B35-4886-954A-2051E6393518}" destId="{7DD3EC81-D907-406F-9820-B1FA67B603CA}" srcOrd="0" destOrd="1" presId="urn:microsoft.com/office/officeart/2005/8/layout/list1"/>
    <dgm:cxn modelId="{907FECD6-FEC7-4CDA-B961-284DB3A3C6BE}" srcId="{35EB388F-B020-479A-B1A6-2F204E0C8D4F}" destId="{4FFE662A-ED2E-4194-BA69-D4DDAD46E843}" srcOrd="2" destOrd="0" parTransId="{C46CF5A0-173B-48D1-9BE6-BAFD7F9D8E71}" sibTransId="{00C6E31A-3BAE-4ED6-BE49-2182DEDE1EF1}"/>
    <dgm:cxn modelId="{10F3B579-D7AE-4567-825F-516EBB6C0357}" srcId="{35EB388F-B020-479A-B1A6-2F204E0C8D4F}" destId="{72010987-C4E5-48B9-AED7-209716F5A5AB}" srcOrd="3" destOrd="0" parTransId="{2EC2E366-2869-4ECC-9BA2-57E105998822}" sibTransId="{B02EB48A-786A-460D-B857-218138A9464A}"/>
    <dgm:cxn modelId="{3BC98B8A-EBA4-4E23-AC45-EEC1EA5E4096}" type="presOf" srcId="{35EB388F-B020-479A-B1A6-2F204E0C8D4F}" destId="{EDF1D248-96E9-40B5-BEF3-FBBCCEE9978E}" srcOrd="1" destOrd="0" presId="urn:microsoft.com/office/officeart/2005/8/layout/list1"/>
    <dgm:cxn modelId="{163BB5E7-A434-4A10-ACC4-F447B4831A31}" srcId="{35EB388F-B020-479A-B1A6-2F204E0C8D4F}" destId="{FF2207AF-6B35-4886-954A-2051E6393518}" srcOrd="1" destOrd="0" parTransId="{06326F13-CACC-429F-9478-E96AE3E87FEF}" sibTransId="{0857B6BC-A7FC-41E0-9B60-76A95698D211}"/>
    <dgm:cxn modelId="{DC5457E2-F6EE-46DF-BB6D-21BFFCF02FC9}" type="presOf" srcId="{7CD5BDED-4989-4563-9676-3FA680CA00A5}" destId="{F501CD39-F2DE-434D-A7FA-762143873D60}" srcOrd="0" destOrd="0" presId="urn:microsoft.com/office/officeart/2005/8/layout/list1"/>
    <dgm:cxn modelId="{BADC77D7-CC60-422E-BBCF-4043C634230A}" type="presParOf" srcId="{F501CD39-F2DE-434D-A7FA-762143873D60}" destId="{B4519D50-D707-4E98-AAC6-0334FE0CC52A}" srcOrd="0" destOrd="0" presId="urn:microsoft.com/office/officeart/2005/8/layout/list1"/>
    <dgm:cxn modelId="{E1912D23-B761-4ABC-9DF5-3DCD24A00F56}" type="presParOf" srcId="{B4519D50-D707-4E98-AAC6-0334FE0CC52A}" destId="{B83E6EF3-5025-4E27-BF39-148062E03B89}" srcOrd="0" destOrd="0" presId="urn:microsoft.com/office/officeart/2005/8/layout/list1"/>
    <dgm:cxn modelId="{EE973B1E-B477-43C8-80C1-0DAB529EFCB6}" type="presParOf" srcId="{B4519D50-D707-4E98-AAC6-0334FE0CC52A}" destId="{EDF1D248-96E9-40B5-BEF3-FBBCCEE9978E}" srcOrd="1" destOrd="0" presId="urn:microsoft.com/office/officeart/2005/8/layout/list1"/>
    <dgm:cxn modelId="{3DB303B5-8F4E-4127-83F0-E360AAC0B3A6}" type="presParOf" srcId="{F501CD39-F2DE-434D-A7FA-762143873D60}" destId="{18AA12F3-D95B-4A6D-B358-E5305B4755C4}" srcOrd="1" destOrd="0" presId="urn:microsoft.com/office/officeart/2005/8/layout/list1"/>
    <dgm:cxn modelId="{910208D2-965B-4C56-AE1E-419E5B1D5236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smtClean="0"/>
            <a:t>Dearrollo:</a:t>
          </a:r>
          <a:endParaRPr lang="es-AR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b="0" i="0" dirty="0" smtClean="0"/>
            <a:t>Se desarrolló en Java para dispositivos con </a:t>
          </a:r>
          <a:r>
            <a:rPr lang="es-AR" b="0" i="0" dirty="0" err="1" smtClean="0"/>
            <a:t>Android</a:t>
          </a:r>
          <a:r>
            <a:rPr lang="es-AR" b="0" i="0" dirty="0" smtClean="0"/>
            <a:t> Studio.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FF2207AF-6B35-4886-954A-2051E6393518}">
      <dgm:prSet/>
      <dgm:spPr/>
      <dgm:t>
        <a:bodyPr/>
        <a:lstStyle/>
        <a:p>
          <a:pPr rtl="0"/>
          <a:r>
            <a:rPr lang="es-AR" b="0" i="0" dirty="0" smtClean="0"/>
            <a:t>Captura las imágenes de los pacientes.</a:t>
          </a:r>
          <a:endParaRPr lang="es-AR" dirty="0"/>
        </a:p>
      </dgm:t>
    </dgm:pt>
    <dgm:pt modelId="{06326F13-CACC-429F-9478-E96AE3E87FEF}" type="parTrans" cxnId="{163BB5E7-A434-4A10-ACC4-F447B4831A31}">
      <dgm:prSet/>
      <dgm:spPr/>
      <dgm:t>
        <a:bodyPr/>
        <a:lstStyle/>
        <a:p>
          <a:endParaRPr lang="es-AR"/>
        </a:p>
      </dgm:t>
    </dgm:pt>
    <dgm:pt modelId="{0857B6BC-A7FC-41E0-9B60-76A95698D211}" type="sibTrans" cxnId="{163BB5E7-A434-4A10-ACC4-F447B4831A31}">
      <dgm:prSet/>
      <dgm:spPr/>
      <dgm:t>
        <a:bodyPr/>
        <a:lstStyle/>
        <a:p>
          <a:endParaRPr lang="es-AR"/>
        </a:p>
      </dgm:t>
    </dgm:pt>
    <dgm:pt modelId="{72010987-C4E5-48B9-AED7-209716F5A5AB}">
      <dgm:prSet/>
      <dgm:spPr/>
      <dgm:t>
        <a:bodyPr/>
        <a:lstStyle/>
        <a:p>
          <a:pPr rtl="0"/>
          <a:r>
            <a:rPr lang="es-AR" b="0" i="0" dirty="0" smtClean="0"/>
            <a:t>Realiza la identificación utilizando el servicio de reconocimiento facial.</a:t>
          </a:r>
          <a:endParaRPr lang="es-AR" dirty="0"/>
        </a:p>
      </dgm:t>
    </dgm:pt>
    <dgm:pt modelId="{2EC2E366-2869-4ECC-9BA2-57E105998822}" type="parTrans" cxnId="{10F3B579-D7AE-4567-825F-516EBB6C0357}">
      <dgm:prSet/>
      <dgm:spPr/>
      <dgm:t>
        <a:bodyPr/>
        <a:lstStyle/>
        <a:p>
          <a:endParaRPr lang="es-AR"/>
        </a:p>
      </dgm:t>
    </dgm:pt>
    <dgm:pt modelId="{B02EB48A-786A-460D-B857-218138A9464A}" type="sibTrans" cxnId="{10F3B579-D7AE-4567-825F-516EBB6C0357}">
      <dgm:prSet/>
      <dgm:spPr/>
      <dgm:t>
        <a:bodyPr/>
        <a:lstStyle/>
        <a:p>
          <a:endParaRPr lang="es-AR"/>
        </a:p>
      </dgm:t>
    </dgm:pt>
    <dgm:pt modelId="{6F3745AB-967D-491F-A670-6ECB8BCC6A09}">
      <dgm:prSet/>
      <dgm:spPr/>
      <dgm:t>
        <a:bodyPr/>
        <a:lstStyle/>
        <a:p>
          <a:pPr rtl="0"/>
          <a:r>
            <a:rPr lang="es-AR" b="0" i="0" dirty="0" smtClean="0"/>
            <a:t>Luego de una identificación positiva consume los servicios del módulo de administración para recuperar la información del paciente,</a:t>
          </a:r>
          <a:endParaRPr lang="es-AR" dirty="0"/>
        </a:p>
      </dgm:t>
    </dgm:pt>
    <dgm:pt modelId="{F662C138-AE3B-43C9-8683-C20C27032E3D}" type="parTrans" cxnId="{809EB923-367D-4F2A-B9E7-8EA98D760681}">
      <dgm:prSet/>
      <dgm:spPr/>
      <dgm:t>
        <a:bodyPr/>
        <a:lstStyle/>
        <a:p>
          <a:endParaRPr lang="es-AR"/>
        </a:p>
      </dgm:t>
    </dgm:pt>
    <dgm:pt modelId="{90C6D202-5A23-4B84-9C82-E1B5FCC395D7}" type="sibTrans" cxnId="{809EB923-367D-4F2A-B9E7-8EA98D760681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10F3B579-D7AE-4567-825F-516EBB6C0357}" srcId="{35EB388F-B020-479A-B1A6-2F204E0C8D4F}" destId="{72010987-C4E5-48B9-AED7-209716F5A5AB}" srcOrd="2" destOrd="0" parTransId="{2EC2E366-2869-4ECC-9BA2-57E105998822}" sibTransId="{B02EB48A-786A-460D-B857-218138A9464A}"/>
    <dgm:cxn modelId="{809EB923-367D-4F2A-B9E7-8EA98D760681}" srcId="{35EB388F-B020-479A-B1A6-2F204E0C8D4F}" destId="{6F3745AB-967D-491F-A670-6ECB8BCC6A09}" srcOrd="3" destOrd="0" parTransId="{F662C138-AE3B-43C9-8683-C20C27032E3D}" sibTransId="{90C6D202-5A23-4B84-9C82-E1B5FCC395D7}"/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D483F4FB-BA17-4F3E-A64F-E677D8D0C653}" type="presOf" srcId="{7CD5BDED-4989-4563-9676-3FA680CA00A5}" destId="{F501CD39-F2DE-434D-A7FA-762143873D60}" srcOrd="0" destOrd="0" presId="urn:microsoft.com/office/officeart/2005/8/layout/list1"/>
    <dgm:cxn modelId="{CABD9E46-84AE-4767-8286-9FA6CE448D3E}" type="presOf" srcId="{72010987-C4E5-48B9-AED7-209716F5A5AB}" destId="{7DD3EC81-D907-406F-9820-B1FA67B603CA}" srcOrd="0" destOrd="2" presId="urn:microsoft.com/office/officeart/2005/8/layout/list1"/>
    <dgm:cxn modelId="{163BB5E7-A434-4A10-ACC4-F447B4831A31}" srcId="{35EB388F-B020-479A-B1A6-2F204E0C8D4F}" destId="{FF2207AF-6B35-4886-954A-2051E6393518}" srcOrd="1" destOrd="0" parTransId="{06326F13-CACC-429F-9478-E96AE3E87FEF}" sibTransId="{0857B6BC-A7FC-41E0-9B60-76A95698D211}"/>
    <dgm:cxn modelId="{2C23AC67-E65A-42F1-8932-8C1EC0B51482}" type="presOf" srcId="{6F3745AB-967D-491F-A670-6ECB8BCC6A09}" destId="{7DD3EC81-D907-406F-9820-B1FA67B603CA}" srcOrd="0" destOrd="3" presId="urn:microsoft.com/office/officeart/2005/8/layout/list1"/>
    <dgm:cxn modelId="{9CA10A05-0B10-4E86-BA4C-7E2C14E81E90}" type="presOf" srcId="{FF2207AF-6B35-4886-954A-2051E6393518}" destId="{7DD3EC81-D907-406F-9820-B1FA67B603CA}" srcOrd="0" destOrd="1" presId="urn:microsoft.com/office/officeart/2005/8/layout/list1"/>
    <dgm:cxn modelId="{BCD514D0-2300-4CE0-B0C4-47C2FF223EE6}" type="presOf" srcId="{35EB388F-B020-479A-B1A6-2F204E0C8D4F}" destId="{B83E6EF3-5025-4E27-BF39-148062E03B89}" srcOrd="0" destOrd="0" presId="urn:microsoft.com/office/officeart/2005/8/layout/list1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34CD3554-4773-45B1-9EEE-18062B681AB1}" type="presOf" srcId="{3B944355-320B-496D-8333-485E04917B4A}" destId="{7DD3EC81-D907-406F-9820-B1FA67B603CA}" srcOrd="0" destOrd="0" presId="urn:microsoft.com/office/officeart/2005/8/layout/list1"/>
    <dgm:cxn modelId="{8DF4B6D3-0833-4B65-909F-DB59E054968C}" type="presOf" srcId="{35EB388F-B020-479A-B1A6-2F204E0C8D4F}" destId="{EDF1D248-96E9-40B5-BEF3-FBBCCEE9978E}" srcOrd="1" destOrd="0" presId="urn:microsoft.com/office/officeart/2005/8/layout/list1"/>
    <dgm:cxn modelId="{8FA96329-2E95-4D72-9DFF-465075E48DF2}" type="presParOf" srcId="{F501CD39-F2DE-434D-A7FA-762143873D60}" destId="{B4519D50-D707-4E98-AAC6-0334FE0CC52A}" srcOrd="0" destOrd="0" presId="urn:microsoft.com/office/officeart/2005/8/layout/list1"/>
    <dgm:cxn modelId="{1A89A122-20AF-49BA-8C97-77C3F5126844}" type="presParOf" srcId="{B4519D50-D707-4E98-AAC6-0334FE0CC52A}" destId="{B83E6EF3-5025-4E27-BF39-148062E03B89}" srcOrd="0" destOrd="0" presId="urn:microsoft.com/office/officeart/2005/8/layout/list1"/>
    <dgm:cxn modelId="{28D942A6-7BCB-4E3F-8C55-CE1452A99617}" type="presParOf" srcId="{B4519D50-D707-4E98-AAC6-0334FE0CC52A}" destId="{EDF1D248-96E9-40B5-BEF3-FBBCCEE9978E}" srcOrd="1" destOrd="0" presId="urn:microsoft.com/office/officeart/2005/8/layout/list1"/>
    <dgm:cxn modelId="{54703E22-5237-4B8D-9FBD-799675DAFD82}" type="presParOf" srcId="{F501CD39-F2DE-434D-A7FA-762143873D60}" destId="{18AA12F3-D95B-4A6D-B358-E5305B4755C4}" srcOrd="1" destOrd="0" presId="urn:microsoft.com/office/officeart/2005/8/layout/list1"/>
    <dgm:cxn modelId="{ABA4E914-01CB-4329-B9A3-589F69EABD26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dirty="0" smtClean="0"/>
            <a:t>Funcionalidades:</a:t>
          </a:r>
          <a:endParaRPr lang="es-AR" dirty="0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b="0" i="0" dirty="0" smtClean="0"/>
            <a:t>Identificación del paciente.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FF2207AF-6B35-4886-954A-2051E6393518}">
      <dgm:prSet/>
      <dgm:spPr/>
      <dgm:t>
        <a:bodyPr/>
        <a:lstStyle/>
        <a:p>
          <a:pPr rtl="0"/>
          <a:r>
            <a:rPr lang="es-AR" b="0" i="0" dirty="0" smtClean="0"/>
            <a:t>Visualización de principales datos y patologías críticas.</a:t>
          </a:r>
          <a:endParaRPr lang="es-AR" dirty="0"/>
        </a:p>
      </dgm:t>
    </dgm:pt>
    <dgm:pt modelId="{06326F13-CACC-429F-9478-E96AE3E87FEF}" type="parTrans" cxnId="{163BB5E7-A434-4A10-ACC4-F447B4831A31}">
      <dgm:prSet/>
      <dgm:spPr/>
      <dgm:t>
        <a:bodyPr/>
        <a:lstStyle/>
        <a:p>
          <a:endParaRPr lang="es-AR"/>
        </a:p>
      </dgm:t>
    </dgm:pt>
    <dgm:pt modelId="{0857B6BC-A7FC-41E0-9B60-76A95698D211}" type="sibTrans" cxnId="{163BB5E7-A434-4A10-ACC4-F447B4831A31}">
      <dgm:prSet/>
      <dgm:spPr/>
      <dgm:t>
        <a:bodyPr/>
        <a:lstStyle/>
        <a:p>
          <a:endParaRPr lang="es-AR"/>
        </a:p>
      </dgm:t>
    </dgm:pt>
    <dgm:pt modelId="{72010987-C4E5-48B9-AED7-209716F5A5AB}">
      <dgm:prSet/>
      <dgm:spPr/>
      <dgm:t>
        <a:bodyPr/>
        <a:lstStyle/>
        <a:p>
          <a:pPr rtl="0"/>
          <a:r>
            <a:rPr lang="es-AR" b="0" i="0" dirty="0" smtClean="0"/>
            <a:t>Consulta de datos adicionales del paciente, detalle de patologías, y tratamientos.</a:t>
          </a:r>
          <a:endParaRPr lang="es-AR" dirty="0"/>
        </a:p>
      </dgm:t>
    </dgm:pt>
    <dgm:pt modelId="{2EC2E366-2869-4ECC-9BA2-57E105998822}" type="parTrans" cxnId="{10F3B579-D7AE-4567-825F-516EBB6C0357}">
      <dgm:prSet/>
      <dgm:spPr/>
      <dgm:t>
        <a:bodyPr/>
        <a:lstStyle/>
        <a:p>
          <a:endParaRPr lang="es-AR"/>
        </a:p>
      </dgm:t>
    </dgm:pt>
    <dgm:pt modelId="{B02EB48A-786A-460D-B857-218138A9464A}" type="sibTrans" cxnId="{10F3B579-D7AE-4567-825F-516EBB6C0357}">
      <dgm:prSet/>
      <dgm:spPr/>
      <dgm:t>
        <a:bodyPr/>
        <a:lstStyle/>
        <a:p>
          <a:endParaRPr lang="es-AR"/>
        </a:p>
      </dgm:t>
    </dgm:pt>
    <dgm:pt modelId="{6F3745AB-967D-491F-A670-6ECB8BCC6A09}">
      <dgm:prSet/>
      <dgm:spPr/>
      <dgm:t>
        <a:bodyPr/>
        <a:lstStyle/>
        <a:p>
          <a:pPr rtl="0"/>
          <a:r>
            <a:rPr lang="es-AR" b="0" i="0" dirty="0" smtClean="0"/>
            <a:t>Visualización de información de las personas relacionadas al paciente.</a:t>
          </a:r>
          <a:endParaRPr lang="es-AR" dirty="0"/>
        </a:p>
      </dgm:t>
    </dgm:pt>
    <dgm:pt modelId="{F662C138-AE3B-43C9-8683-C20C27032E3D}" type="parTrans" cxnId="{809EB923-367D-4F2A-B9E7-8EA98D760681}">
      <dgm:prSet/>
      <dgm:spPr/>
      <dgm:t>
        <a:bodyPr/>
        <a:lstStyle/>
        <a:p>
          <a:endParaRPr lang="es-AR"/>
        </a:p>
      </dgm:t>
    </dgm:pt>
    <dgm:pt modelId="{90C6D202-5A23-4B84-9C82-E1B5FCC395D7}" type="sibTrans" cxnId="{809EB923-367D-4F2A-B9E7-8EA98D760681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10F3B579-D7AE-4567-825F-516EBB6C0357}" srcId="{35EB388F-B020-479A-B1A6-2F204E0C8D4F}" destId="{72010987-C4E5-48B9-AED7-209716F5A5AB}" srcOrd="2" destOrd="0" parTransId="{2EC2E366-2869-4ECC-9BA2-57E105998822}" sibTransId="{B02EB48A-786A-460D-B857-218138A9464A}"/>
    <dgm:cxn modelId="{0582C787-3B4B-4E03-8EAB-07DA410B3A71}" type="presOf" srcId="{3B944355-320B-496D-8333-485E04917B4A}" destId="{7DD3EC81-D907-406F-9820-B1FA67B603CA}" srcOrd="0" destOrd="0" presId="urn:microsoft.com/office/officeart/2005/8/layout/list1"/>
    <dgm:cxn modelId="{809EB923-367D-4F2A-B9E7-8EA98D760681}" srcId="{35EB388F-B020-479A-B1A6-2F204E0C8D4F}" destId="{6F3745AB-967D-491F-A670-6ECB8BCC6A09}" srcOrd="3" destOrd="0" parTransId="{F662C138-AE3B-43C9-8683-C20C27032E3D}" sibTransId="{90C6D202-5A23-4B84-9C82-E1B5FCC395D7}"/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163BB5E7-A434-4A10-ACC4-F447B4831A31}" srcId="{35EB388F-B020-479A-B1A6-2F204E0C8D4F}" destId="{FF2207AF-6B35-4886-954A-2051E6393518}" srcOrd="1" destOrd="0" parTransId="{06326F13-CACC-429F-9478-E96AE3E87FEF}" sibTransId="{0857B6BC-A7FC-41E0-9B60-76A95698D211}"/>
    <dgm:cxn modelId="{9489731A-DEB5-47BC-8120-EEEEFAFD1423}" type="presOf" srcId="{FF2207AF-6B35-4886-954A-2051E6393518}" destId="{7DD3EC81-D907-406F-9820-B1FA67B603CA}" srcOrd="0" destOrd="1" presId="urn:microsoft.com/office/officeart/2005/8/layout/list1"/>
    <dgm:cxn modelId="{DDF28002-9868-4C2E-B94A-A689424766F1}" type="presOf" srcId="{35EB388F-B020-479A-B1A6-2F204E0C8D4F}" destId="{EDF1D248-96E9-40B5-BEF3-FBBCCEE9978E}" srcOrd="1" destOrd="0" presId="urn:microsoft.com/office/officeart/2005/8/layout/list1"/>
    <dgm:cxn modelId="{1B5A7E01-FE0A-4F74-A58E-AB0335E6671F}" type="presOf" srcId="{6F3745AB-967D-491F-A670-6ECB8BCC6A09}" destId="{7DD3EC81-D907-406F-9820-B1FA67B603CA}" srcOrd="0" destOrd="3" presId="urn:microsoft.com/office/officeart/2005/8/layout/list1"/>
    <dgm:cxn modelId="{EDA07303-A774-4EB0-901E-D4646F980599}" type="presOf" srcId="{7CD5BDED-4989-4563-9676-3FA680CA00A5}" destId="{F501CD39-F2DE-434D-A7FA-762143873D60}" srcOrd="0" destOrd="0" presId="urn:microsoft.com/office/officeart/2005/8/layout/list1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370067FD-A21C-4494-B01B-C011D9EEA915}" type="presOf" srcId="{72010987-C4E5-48B9-AED7-209716F5A5AB}" destId="{7DD3EC81-D907-406F-9820-B1FA67B603CA}" srcOrd="0" destOrd="2" presId="urn:microsoft.com/office/officeart/2005/8/layout/list1"/>
    <dgm:cxn modelId="{89CDF77C-5F09-4571-8D87-1B1B0F481301}" type="presOf" srcId="{35EB388F-B020-479A-B1A6-2F204E0C8D4F}" destId="{B83E6EF3-5025-4E27-BF39-148062E03B89}" srcOrd="0" destOrd="0" presId="urn:microsoft.com/office/officeart/2005/8/layout/list1"/>
    <dgm:cxn modelId="{564881B2-31D1-4D47-86E1-B523FA380C56}" type="presParOf" srcId="{F501CD39-F2DE-434D-A7FA-762143873D60}" destId="{B4519D50-D707-4E98-AAC6-0334FE0CC52A}" srcOrd="0" destOrd="0" presId="urn:microsoft.com/office/officeart/2005/8/layout/list1"/>
    <dgm:cxn modelId="{D11CCC31-985E-4D8F-A0BC-F170259414EC}" type="presParOf" srcId="{B4519D50-D707-4E98-AAC6-0334FE0CC52A}" destId="{B83E6EF3-5025-4E27-BF39-148062E03B89}" srcOrd="0" destOrd="0" presId="urn:microsoft.com/office/officeart/2005/8/layout/list1"/>
    <dgm:cxn modelId="{029F78B5-5119-4A45-AA82-88D75646041C}" type="presParOf" srcId="{B4519D50-D707-4E98-AAC6-0334FE0CC52A}" destId="{EDF1D248-96E9-40B5-BEF3-FBBCCEE9978E}" srcOrd="1" destOrd="0" presId="urn:microsoft.com/office/officeart/2005/8/layout/list1"/>
    <dgm:cxn modelId="{7F1B1F4A-7DFA-49E2-B7DC-6EC383D1C5F3}" type="presParOf" srcId="{F501CD39-F2DE-434D-A7FA-762143873D60}" destId="{18AA12F3-D95B-4A6D-B358-E5305B4755C4}" srcOrd="1" destOrd="0" presId="urn:microsoft.com/office/officeart/2005/8/layout/list1"/>
    <dgm:cxn modelId="{72019D21-0C38-4A92-BCBE-18E9EDAB8FCF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dirty="0" smtClean="0"/>
            <a:t>Demostración:</a:t>
          </a:r>
          <a:endParaRPr lang="es-AR" dirty="0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b="0" i="0" dirty="0" smtClean="0"/>
            <a:t>Se visualizará en el siguiente video la identificación de un paciente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501F451E-4546-44A2-9428-DC3CDEB0197F}" type="presOf" srcId="{7CD5BDED-4989-4563-9676-3FA680CA00A5}" destId="{F501CD39-F2DE-434D-A7FA-762143873D60}" srcOrd="0" destOrd="0" presId="urn:microsoft.com/office/officeart/2005/8/layout/list1"/>
    <dgm:cxn modelId="{1CF0F5D5-0691-4CCC-A14F-91DBC118B74E}" type="presOf" srcId="{3B944355-320B-496D-8333-485E04917B4A}" destId="{7DD3EC81-D907-406F-9820-B1FA67B603CA}" srcOrd="0" destOrd="0" presId="urn:microsoft.com/office/officeart/2005/8/layout/list1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C3C08538-D69B-4EC5-9A5F-45BE7CC56617}" type="presOf" srcId="{35EB388F-B020-479A-B1A6-2F204E0C8D4F}" destId="{EDF1D248-96E9-40B5-BEF3-FBBCCEE9978E}" srcOrd="1" destOrd="0" presId="urn:microsoft.com/office/officeart/2005/8/layout/list1"/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55A32864-5B99-43D5-BFF2-DB9C90B029D1}" type="presOf" srcId="{35EB388F-B020-479A-B1A6-2F204E0C8D4F}" destId="{B83E6EF3-5025-4E27-BF39-148062E03B89}" srcOrd="0" destOrd="0" presId="urn:microsoft.com/office/officeart/2005/8/layout/list1"/>
    <dgm:cxn modelId="{8219ABA1-77EB-4FFB-9FB7-EF18935BA438}" type="presParOf" srcId="{F501CD39-F2DE-434D-A7FA-762143873D60}" destId="{B4519D50-D707-4E98-AAC6-0334FE0CC52A}" srcOrd="0" destOrd="0" presId="urn:microsoft.com/office/officeart/2005/8/layout/list1"/>
    <dgm:cxn modelId="{70A0AD5E-20DA-423F-B513-9ACFFE1DECEF}" type="presParOf" srcId="{B4519D50-D707-4E98-AAC6-0334FE0CC52A}" destId="{B83E6EF3-5025-4E27-BF39-148062E03B89}" srcOrd="0" destOrd="0" presId="urn:microsoft.com/office/officeart/2005/8/layout/list1"/>
    <dgm:cxn modelId="{02448DED-0C4E-4D0D-953C-AFC33F681BAD}" type="presParOf" srcId="{B4519D50-D707-4E98-AAC6-0334FE0CC52A}" destId="{EDF1D248-96E9-40B5-BEF3-FBBCCEE9978E}" srcOrd="1" destOrd="0" presId="urn:microsoft.com/office/officeart/2005/8/layout/list1"/>
    <dgm:cxn modelId="{D7F63BF9-1824-4E5B-9C31-7D78B5EB76D4}" type="presParOf" srcId="{F501CD39-F2DE-434D-A7FA-762143873D60}" destId="{18AA12F3-D95B-4A6D-B358-E5305B4755C4}" srcOrd="1" destOrd="0" presId="urn:microsoft.com/office/officeart/2005/8/layout/list1"/>
    <dgm:cxn modelId="{A6F5315D-8F62-41E9-B233-3D2D6B5C49CD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dirty="0" smtClean="0"/>
            <a:t>Módulo de administración:</a:t>
          </a:r>
          <a:endParaRPr lang="es-AR" dirty="0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dirty="0" smtClean="0"/>
            <a:t>Se ejecutó cada uno de los casos de prueba hasta obtener el resultado esperado</a:t>
          </a:r>
          <a:r>
            <a:rPr lang="es-AR" b="0" i="0" dirty="0" smtClean="0"/>
            <a:t>.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FF2207AF-6B35-4886-954A-2051E6393518}">
      <dgm:prSet/>
      <dgm:spPr/>
      <dgm:t>
        <a:bodyPr/>
        <a:lstStyle/>
        <a:p>
          <a:pPr rtl="0"/>
          <a:r>
            <a:rPr lang="es-AR" dirty="0" smtClean="0"/>
            <a:t>Se probaron los servicios de forma individual utilizando un cliente REST.</a:t>
          </a:r>
          <a:endParaRPr lang="es-AR" dirty="0"/>
        </a:p>
      </dgm:t>
    </dgm:pt>
    <dgm:pt modelId="{06326F13-CACC-429F-9478-E96AE3E87FEF}" type="parTrans" cxnId="{163BB5E7-A434-4A10-ACC4-F447B4831A31}">
      <dgm:prSet/>
      <dgm:spPr/>
      <dgm:t>
        <a:bodyPr/>
        <a:lstStyle/>
        <a:p>
          <a:endParaRPr lang="es-AR"/>
        </a:p>
      </dgm:t>
    </dgm:pt>
    <dgm:pt modelId="{0857B6BC-A7FC-41E0-9B60-76A95698D211}" type="sibTrans" cxnId="{163BB5E7-A434-4A10-ACC4-F447B4831A31}">
      <dgm:prSet/>
      <dgm:spPr/>
      <dgm:t>
        <a:bodyPr/>
        <a:lstStyle/>
        <a:p>
          <a:endParaRPr lang="es-AR"/>
        </a:p>
      </dgm:t>
    </dgm:pt>
    <dgm:pt modelId="{72010987-C4E5-48B9-AED7-209716F5A5AB}">
      <dgm:prSet/>
      <dgm:spPr/>
      <dgm:t>
        <a:bodyPr/>
        <a:lstStyle/>
        <a:p>
          <a:pPr rtl="0"/>
          <a:r>
            <a:rPr lang="es-AR" dirty="0" smtClean="0"/>
            <a:t>Se verificó en cada caso que los valores devueltos coincidan con lo ingresado.</a:t>
          </a:r>
          <a:endParaRPr lang="es-AR" dirty="0"/>
        </a:p>
      </dgm:t>
    </dgm:pt>
    <dgm:pt modelId="{2EC2E366-2869-4ECC-9BA2-57E105998822}" type="parTrans" cxnId="{10F3B579-D7AE-4567-825F-516EBB6C0357}">
      <dgm:prSet/>
      <dgm:spPr/>
      <dgm:t>
        <a:bodyPr/>
        <a:lstStyle/>
        <a:p>
          <a:endParaRPr lang="es-AR"/>
        </a:p>
      </dgm:t>
    </dgm:pt>
    <dgm:pt modelId="{B02EB48A-786A-460D-B857-218138A9464A}" type="sibTrans" cxnId="{10F3B579-D7AE-4567-825F-516EBB6C0357}">
      <dgm:prSet/>
      <dgm:spPr/>
      <dgm:t>
        <a:bodyPr/>
        <a:lstStyle/>
        <a:p>
          <a:endParaRPr lang="es-AR"/>
        </a:p>
      </dgm:t>
    </dgm:pt>
    <dgm:pt modelId="{6F3745AB-967D-491F-A670-6ECB8BCC6A09}">
      <dgm:prSet/>
      <dgm:spPr/>
      <dgm:t>
        <a:bodyPr/>
        <a:lstStyle/>
        <a:p>
          <a:pPr rtl="0"/>
          <a:r>
            <a:rPr lang="es-AR" b="0" i="0" dirty="0" smtClean="0"/>
            <a:t>Luego cada alta se ejecutó el aprendizaje de la base de conocimiento de reconocimiento facial.</a:t>
          </a:r>
          <a:endParaRPr lang="es-AR" dirty="0"/>
        </a:p>
      </dgm:t>
    </dgm:pt>
    <dgm:pt modelId="{F662C138-AE3B-43C9-8683-C20C27032E3D}" type="parTrans" cxnId="{809EB923-367D-4F2A-B9E7-8EA98D760681}">
      <dgm:prSet/>
      <dgm:spPr/>
      <dgm:t>
        <a:bodyPr/>
        <a:lstStyle/>
        <a:p>
          <a:endParaRPr lang="es-AR"/>
        </a:p>
      </dgm:t>
    </dgm:pt>
    <dgm:pt modelId="{90C6D202-5A23-4B84-9C82-E1B5FCC395D7}" type="sibTrans" cxnId="{809EB923-367D-4F2A-B9E7-8EA98D760681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 custLinFactNeighborX="86769" custLinFactNeighborY="-578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A9B8DC70-0E7A-42A7-A84E-E85881F6C672}" type="presOf" srcId="{35EB388F-B020-479A-B1A6-2F204E0C8D4F}" destId="{B83E6EF3-5025-4E27-BF39-148062E03B89}" srcOrd="0" destOrd="0" presId="urn:microsoft.com/office/officeart/2005/8/layout/list1"/>
    <dgm:cxn modelId="{24974402-FCA4-4E47-850F-DFA1EC5E699B}" type="presOf" srcId="{35EB388F-B020-479A-B1A6-2F204E0C8D4F}" destId="{EDF1D248-96E9-40B5-BEF3-FBBCCEE9978E}" srcOrd="1" destOrd="0" presId="urn:microsoft.com/office/officeart/2005/8/layout/list1"/>
    <dgm:cxn modelId="{76382E30-074B-438A-BCEF-C32CF7473784}" type="presOf" srcId="{6F3745AB-967D-491F-A670-6ECB8BCC6A09}" destId="{7DD3EC81-D907-406F-9820-B1FA67B603CA}" srcOrd="0" destOrd="3" presId="urn:microsoft.com/office/officeart/2005/8/layout/list1"/>
    <dgm:cxn modelId="{20349080-86D4-46B3-ADAA-742905D859D7}" type="presOf" srcId="{72010987-C4E5-48B9-AED7-209716F5A5AB}" destId="{7DD3EC81-D907-406F-9820-B1FA67B603CA}" srcOrd="0" destOrd="2" presId="urn:microsoft.com/office/officeart/2005/8/layout/list1"/>
    <dgm:cxn modelId="{10F3B579-D7AE-4567-825F-516EBB6C0357}" srcId="{35EB388F-B020-479A-B1A6-2F204E0C8D4F}" destId="{72010987-C4E5-48B9-AED7-209716F5A5AB}" srcOrd="2" destOrd="0" parTransId="{2EC2E366-2869-4ECC-9BA2-57E105998822}" sibTransId="{B02EB48A-786A-460D-B857-218138A9464A}"/>
    <dgm:cxn modelId="{985B5265-A3D1-4320-BB31-1F8E48B82309}" type="presOf" srcId="{FF2207AF-6B35-4886-954A-2051E6393518}" destId="{7DD3EC81-D907-406F-9820-B1FA67B603CA}" srcOrd="0" destOrd="1" presId="urn:microsoft.com/office/officeart/2005/8/layout/list1"/>
    <dgm:cxn modelId="{A4DEC41B-31F3-4D62-AB8B-951A17549775}" type="presOf" srcId="{3B944355-320B-496D-8333-485E04917B4A}" destId="{7DD3EC81-D907-406F-9820-B1FA67B603CA}" srcOrd="0" destOrd="0" presId="urn:microsoft.com/office/officeart/2005/8/layout/list1"/>
    <dgm:cxn modelId="{809EB923-367D-4F2A-B9E7-8EA98D760681}" srcId="{35EB388F-B020-479A-B1A6-2F204E0C8D4F}" destId="{6F3745AB-967D-491F-A670-6ECB8BCC6A09}" srcOrd="3" destOrd="0" parTransId="{F662C138-AE3B-43C9-8683-C20C27032E3D}" sibTransId="{90C6D202-5A23-4B84-9C82-E1B5FCC395D7}"/>
    <dgm:cxn modelId="{163BB5E7-A434-4A10-ACC4-F447B4831A31}" srcId="{35EB388F-B020-479A-B1A6-2F204E0C8D4F}" destId="{FF2207AF-6B35-4886-954A-2051E6393518}" srcOrd="1" destOrd="0" parTransId="{06326F13-CACC-429F-9478-E96AE3E87FEF}" sibTransId="{0857B6BC-A7FC-41E0-9B60-76A95698D211}"/>
    <dgm:cxn modelId="{EF7923E3-A778-4E5A-BF76-1B53DB1A10C9}" type="presOf" srcId="{7CD5BDED-4989-4563-9676-3FA680CA00A5}" destId="{F501CD39-F2DE-434D-A7FA-762143873D60}" srcOrd="0" destOrd="0" presId="urn:microsoft.com/office/officeart/2005/8/layout/list1"/>
    <dgm:cxn modelId="{20095B9D-B544-425A-A7EC-08B965D60705}" type="presParOf" srcId="{F501CD39-F2DE-434D-A7FA-762143873D60}" destId="{B4519D50-D707-4E98-AAC6-0334FE0CC52A}" srcOrd="0" destOrd="0" presId="urn:microsoft.com/office/officeart/2005/8/layout/list1"/>
    <dgm:cxn modelId="{BFE8F29B-ECA3-4531-9DC5-A015F1B9DC63}" type="presParOf" srcId="{B4519D50-D707-4E98-AAC6-0334FE0CC52A}" destId="{B83E6EF3-5025-4E27-BF39-148062E03B89}" srcOrd="0" destOrd="0" presId="urn:microsoft.com/office/officeart/2005/8/layout/list1"/>
    <dgm:cxn modelId="{DCC815F4-CF74-40AC-AA4B-67DA2E1A8893}" type="presParOf" srcId="{B4519D50-D707-4E98-AAC6-0334FE0CC52A}" destId="{EDF1D248-96E9-40B5-BEF3-FBBCCEE9978E}" srcOrd="1" destOrd="0" presId="urn:microsoft.com/office/officeart/2005/8/layout/list1"/>
    <dgm:cxn modelId="{0E541B46-5D32-4EE8-8E7A-395B48E8A6AD}" type="presParOf" srcId="{F501CD39-F2DE-434D-A7FA-762143873D60}" destId="{18AA12F3-D95B-4A6D-B358-E5305B4755C4}" srcOrd="1" destOrd="0" presId="urn:microsoft.com/office/officeart/2005/8/layout/list1"/>
    <dgm:cxn modelId="{8CD6DC9D-2BB0-4E26-85C9-E9F106FB32BD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dirty="0" smtClean="0"/>
            <a:t>Reconocimiento facial:</a:t>
          </a:r>
          <a:endParaRPr lang="es-AR" dirty="0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dirty="0" smtClean="0"/>
            <a:t>Luego de la fase de aprendizaje se ejecutaron pruebas directamente contra la API de Microsoft</a:t>
          </a:r>
          <a:r>
            <a:rPr lang="es-AR" b="0" i="0" dirty="0" smtClean="0"/>
            <a:t>.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72010987-C4E5-48B9-AED7-209716F5A5AB}">
      <dgm:prSet/>
      <dgm:spPr/>
      <dgm:t>
        <a:bodyPr/>
        <a:lstStyle/>
        <a:p>
          <a:pPr rtl="0"/>
          <a:r>
            <a:rPr lang="es-AR" dirty="0" smtClean="0"/>
            <a:t>Se verificó en cada caso que los identificadores devueltos coincidan con los que se registraron en el alta del paciente.</a:t>
          </a:r>
          <a:endParaRPr lang="es-AR" dirty="0"/>
        </a:p>
      </dgm:t>
    </dgm:pt>
    <dgm:pt modelId="{2EC2E366-2869-4ECC-9BA2-57E105998822}" type="parTrans" cxnId="{10F3B579-D7AE-4567-825F-516EBB6C0357}">
      <dgm:prSet/>
      <dgm:spPr/>
      <dgm:t>
        <a:bodyPr/>
        <a:lstStyle/>
        <a:p>
          <a:endParaRPr lang="es-AR"/>
        </a:p>
      </dgm:t>
    </dgm:pt>
    <dgm:pt modelId="{B02EB48A-786A-460D-B857-218138A9464A}" type="sibTrans" cxnId="{10F3B579-D7AE-4567-825F-516EBB6C0357}">
      <dgm:prSet/>
      <dgm:spPr/>
      <dgm:t>
        <a:bodyPr/>
        <a:lstStyle/>
        <a:p>
          <a:endParaRPr lang="es-AR"/>
        </a:p>
      </dgm:t>
    </dgm:pt>
    <dgm:pt modelId="{6F3745AB-967D-491F-A670-6ECB8BCC6A09}">
      <dgm:prSet/>
      <dgm:spPr/>
      <dgm:t>
        <a:bodyPr/>
        <a:lstStyle/>
        <a:p>
          <a:pPr rtl="0"/>
          <a:endParaRPr lang="es-AR" dirty="0"/>
        </a:p>
      </dgm:t>
    </dgm:pt>
    <dgm:pt modelId="{F662C138-AE3B-43C9-8683-C20C27032E3D}" type="parTrans" cxnId="{809EB923-367D-4F2A-B9E7-8EA98D760681}">
      <dgm:prSet/>
      <dgm:spPr/>
      <dgm:t>
        <a:bodyPr/>
        <a:lstStyle/>
        <a:p>
          <a:endParaRPr lang="es-AR"/>
        </a:p>
      </dgm:t>
    </dgm:pt>
    <dgm:pt modelId="{90C6D202-5A23-4B84-9C82-E1B5FCC395D7}" type="sibTrans" cxnId="{809EB923-367D-4F2A-B9E7-8EA98D760681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 custLinFactNeighborX="-25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3755CA87-94A3-4BB3-8501-3AA4DE752531}" type="presOf" srcId="{3B944355-320B-496D-8333-485E04917B4A}" destId="{7DD3EC81-D907-406F-9820-B1FA67B603CA}" srcOrd="0" destOrd="0" presId="urn:microsoft.com/office/officeart/2005/8/layout/list1"/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EE9B8F91-E565-4A4A-8B5E-F18398059AC1}" type="presOf" srcId="{35EB388F-B020-479A-B1A6-2F204E0C8D4F}" destId="{EDF1D248-96E9-40B5-BEF3-FBBCCEE9978E}" srcOrd="1" destOrd="0" presId="urn:microsoft.com/office/officeart/2005/8/layout/list1"/>
    <dgm:cxn modelId="{A9EFA352-3104-493E-B608-53694ECB37DF}" type="presOf" srcId="{7CD5BDED-4989-4563-9676-3FA680CA00A5}" destId="{F501CD39-F2DE-434D-A7FA-762143873D60}" srcOrd="0" destOrd="0" presId="urn:microsoft.com/office/officeart/2005/8/layout/list1"/>
    <dgm:cxn modelId="{671F49D0-5100-4768-B957-0B3625CE7130}" type="presOf" srcId="{35EB388F-B020-479A-B1A6-2F204E0C8D4F}" destId="{B83E6EF3-5025-4E27-BF39-148062E03B89}" srcOrd="0" destOrd="0" presId="urn:microsoft.com/office/officeart/2005/8/layout/list1"/>
    <dgm:cxn modelId="{10F3B579-D7AE-4567-825F-516EBB6C0357}" srcId="{35EB388F-B020-479A-B1A6-2F204E0C8D4F}" destId="{72010987-C4E5-48B9-AED7-209716F5A5AB}" srcOrd="1" destOrd="0" parTransId="{2EC2E366-2869-4ECC-9BA2-57E105998822}" sibTransId="{B02EB48A-786A-460D-B857-218138A9464A}"/>
    <dgm:cxn modelId="{338E68B0-69EF-4DA9-B5A0-82CC16828449}" type="presOf" srcId="{6F3745AB-967D-491F-A670-6ECB8BCC6A09}" destId="{7DD3EC81-D907-406F-9820-B1FA67B603CA}" srcOrd="0" destOrd="2" presId="urn:microsoft.com/office/officeart/2005/8/layout/list1"/>
    <dgm:cxn modelId="{C95A39D6-C17E-4F81-A6C3-7891113AD9E9}" type="presOf" srcId="{72010987-C4E5-48B9-AED7-209716F5A5AB}" destId="{7DD3EC81-D907-406F-9820-B1FA67B603CA}" srcOrd="0" destOrd="1" presId="urn:microsoft.com/office/officeart/2005/8/layout/list1"/>
    <dgm:cxn modelId="{809EB923-367D-4F2A-B9E7-8EA98D760681}" srcId="{35EB388F-B020-479A-B1A6-2F204E0C8D4F}" destId="{6F3745AB-967D-491F-A670-6ECB8BCC6A09}" srcOrd="2" destOrd="0" parTransId="{F662C138-AE3B-43C9-8683-C20C27032E3D}" sibTransId="{90C6D202-5A23-4B84-9C82-E1B5FCC395D7}"/>
    <dgm:cxn modelId="{F56CE619-557D-4CE1-8B35-165AD34635BC}" type="presParOf" srcId="{F501CD39-F2DE-434D-A7FA-762143873D60}" destId="{B4519D50-D707-4E98-AAC6-0334FE0CC52A}" srcOrd="0" destOrd="0" presId="urn:microsoft.com/office/officeart/2005/8/layout/list1"/>
    <dgm:cxn modelId="{912578F5-471E-4EB2-916A-297580ED97BD}" type="presParOf" srcId="{B4519D50-D707-4E98-AAC6-0334FE0CC52A}" destId="{B83E6EF3-5025-4E27-BF39-148062E03B89}" srcOrd="0" destOrd="0" presId="urn:microsoft.com/office/officeart/2005/8/layout/list1"/>
    <dgm:cxn modelId="{27BD256B-0B26-488C-9600-57BC9E109979}" type="presParOf" srcId="{B4519D50-D707-4E98-AAC6-0334FE0CC52A}" destId="{EDF1D248-96E9-40B5-BEF3-FBBCCEE9978E}" srcOrd="1" destOrd="0" presId="urn:microsoft.com/office/officeart/2005/8/layout/list1"/>
    <dgm:cxn modelId="{CB9E0503-DE21-457B-9FB3-DEF942A44602}" type="presParOf" srcId="{F501CD39-F2DE-434D-A7FA-762143873D60}" destId="{18AA12F3-D95B-4A6D-B358-E5305B4755C4}" srcOrd="1" destOrd="0" presId="urn:microsoft.com/office/officeart/2005/8/layout/list1"/>
    <dgm:cxn modelId="{D3E9EC82-E251-450A-ACB2-D89C32810128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dirty="0" smtClean="0"/>
            <a:t>Módulo Mobile:</a:t>
          </a:r>
          <a:endParaRPr lang="es-AR" dirty="0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dirty="0" smtClean="0"/>
            <a:t>Se ejecutó cada uno de los casos de prueba hasta obtener el resultado esperado</a:t>
          </a:r>
          <a:r>
            <a:rPr lang="es-AR" b="0" i="0" dirty="0" smtClean="0"/>
            <a:t>.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FF2207AF-6B35-4886-954A-2051E6393518}">
      <dgm:prSet/>
      <dgm:spPr/>
      <dgm:t>
        <a:bodyPr/>
        <a:lstStyle/>
        <a:p>
          <a:pPr rtl="0"/>
          <a:r>
            <a:rPr lang="es-AR" dirty="0" smtClean="0"/>
            <a:t>Se verificó el reconocimiento de los pacientes, que cada uno devuelva la información correspondiente.</a:t>
          </a:r>
          <a:endParaRPr lang="es-AR" dirty="0"/>
        </a:p>
      </dgm:t>
    </dgm:pt>
    <dgm:pt modelId="{06326F13-CACC-429F-9478-E96AE3E87FEF}" type="parTrans" cxnId="{163BB5E7-A434-4A10-ACC4-F447B4831A31}">
      <dgm:prSet/>
      <dgm:spPr/>
      <dgm:t>
        <a:bodyPr/>
        <a:lstStyle/>
        <a:p>
          <a:endParaRPr lang="es-AR"/>
        </a:p>
      </dgm:t>
    </dgm:pt>
    <dgm:pt modelId="{0857B6BC-A7FC-41E0-9B60-76A95698D211}" type="sibTrans" cxnId="{163BB5E7-A434-4A10-ACC4-F447B4831A31}">
      <dgm:prSet/>
      <dgm:spPr/>
      <dgm:t>
        <a:bodyPr/>
        <a:lstStyle/>
        <a:p>
          <a:endParaRPr lang="es-AR"/>
        </a:p>
      </dgm:t>
    </dgm:pt>
    <dgm:pt modelId="{6F3745AB-967D-491F-A670-6ECB8BCC6A09}">
      <dgm:prSet/>
      <dgm:spPr/>
      <dgm:t>
        <a:bodyPr/>
        <a:lstStyle/>
        <a:p>
          <a:pPr rtl="0"/>
          <a:r>
            <a:rPr lang="es-AR" b="0" i="0" dirty="0" smtClean="0"/>
            <a:t>Ser realizaron pruebas de reconocimiento para verificar el comportamiento de la aplicación.</a:t>
          </a:r>
          <a:endParaRPr lang="es-AR" dirty="0"/>
        </a:p>
      </dgm:t>
    </dgm:pt>
    <dgm:pt modelId="{F662C138-AE3B-43C9-8683-C20C27032E3D}" type="parTrans" cxnId="{809EB923-367D-4F2A-B9E7-8EA98D760681}">
      <dgm:prSet/>
      <dgm:spPr/>
      <dgm:t>
        <a:bodyPr/>
        <a:lstStyle/>
        <a:p>
          <a:endParaRPr lang="es-AR"/>
        </a:p>
      </dgm:t>
    </dgm:pt>
    <dgm:pt modelId="{90C6D202-5A23-4B84-9C82-E1B5FCC395D7}" type="sibTrans" cxnId="{809EB923-367D-4F2A-B9E7-8EA98D760681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 custLinFactNeighborX="-25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2EF66E22-BE91-4C0B-8F09-C5190758C222}" type="presOf" srcId="{35EB388F-B020-479A-B1A6-2F204E0C8D4F}" destId="{B83E6EF3-5025-4E27-BF39-148062E03B89}" srcOrd="0" destOrd="0" presId="urn:microsoft.com/office/officeart/2005/8/layout/list1"/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9C0E220C-F0DC-4733-986B-D82941473D79}" type="presOf" srcId="{35EB388F-B020-479A-B1A6-2F204E0C8D4F}" destId="{EDF1D248-96E9-40B5-BEF3-FBBCCEE9978E}" srcOrd="1" destOrd="0" presId="urn:microsoft.com/office/officeart/2005/8/layout/list1"/>
    <dgm:cxn modelId="{385B6AA1-9CF5-4ABA-9E2A-EBDBD12437B1}" type="presOf" srcId="{3B944355-320B-496D-8333-485E04917B4A}" destId="{7DD3EC81-D907-406F-9820-B1FA67B603CA}" srcOrd="0" destOrd="0" presId="urn:microsoft.com/office/officeart/2005/8/layout/list1"/>
    <dgm:cxn modelId="{CBF5D51D-73A0-4A17-A333-3E6F5F686555}" type="presOf" srcId="{FF2207AF-6B35-4886-954A-2051E6393518}" destId="{7DD3EC81-D907-406F-9820-B1FA67B603CA}" srcOrd="0" destOrd="1" presId="urn:microsoft.com/office/officeart/2005/8/layout/list1"/>
    <dgm:cxn modelId="{9B08B1D8-4CA9-4CC5-9032-009D50B5F9CD}" type="presOf" srcId="{6F3745AB-967D-491F-A670-6ECB8BCC6A09}" destId="{7DD3EC81-D907-406F-9820-B1FA67B603CA}" srcOrd="0" destOrd="2" presId="urn:microsoft.com/office/officeart/2005/8/layout/list1"/>
    <dgm:cxn modelId="{809EB923-367D-4F2A-B9E7-8EA98D760681}" srcId="{35EB388F-B020-479A-B1A6-2F204E0C8D4F}" destId="{6F3745AB-967D-491F-A670-6ECB8BCC6A09}" srcOrd="2" destOrd="0" parTransId="{F662C138-AE3B-43C9-8683-C20C27032E3D}" sibTransId="{90C6D202-5A23-4B84-9C82-E1B5FCC395D7}"/>
    <dgm:cxn modelId="{163BB5E7-A434-4A10-ACC4-F447B4831A31}" srcId="{35EB388F-B020-479A-B1A6-2F204E0C8D4F}" destId="{FF2207AF-6B35-4886-954A-2051E6393518}" srcOrd="1" destOrd="0" parTransId="{06326F13-CACC-429F-9478-E96AE3E87FEF}" sibTransId="{0857B6BC-A7FC-41E0-9B60-76A95698D211}"/>
    <dgm:cxn modelId="{C3208F46-8341-46DF-8959-87631073B35E}" type="presOf" srcId="{7CD5BDED-4989-4563-9676-3FA680CA00A5}" destId="{F501CD39-F2DE-434D-A7FA-762143873D60}" srcOrd="0" destOrd="0" presId="urn:microsoft.com/office/officeart/2005/8/layout/list1"/>
    <dgm:cxn modelId="{582C8577-8652-4CBE-9D73-EC5225995370}" type="presParOf" srcId="{F501CD39-F2DE-434D-A7FA-762143873D60}" destId="{B4519D50-D707-4E98-AAC6-0334FE0CC52A}" srcOrd="0" destOrd="0" presId="urn:microsoft.com/office/officeart/2005/8/layout/list1"/>
    <dgm:cxn modelId="{19FED8DD-395B-42C6-9251-B40B56EB5EF6}" type="presParOf" srcId="{B4519D50-D707-4E98-AAC6-0334FE0CC52A}" destId="{B83E6EF3-5025-4E27-BF39-148062E03B89}" srcOrd="0" destOrd="0" presId="urn:microsoft.com/office/officeart/2005/8/layout/list1"/>
    <dgm:cxn modelId="{1E344FAA-F06A-48D8-A4B5-950B32DDF2FB}" type="presParOf" srcId="{B4519D50-D707-4E98-AAC6-0334FE0CC52A}" destId="{EDF1D248-96E9-40B5-BEF3-FBBCCEE9978E}" srcOrd="1" destOrd="0" presId="urn:microsoft.com/office/officeart/2005/8/layout/list1"/>
    <dgm:cxn modelId="{DC3C0D20-03FB-4D5E-AEF9-C82C8DA1ADDC}" type="presParOf" srcId="{F501CD39-F2DE-434D-A7FA-762143873D60}" destId="{18AA12F3-D95B-4A6D-B358-E5305B4755C4}" srcOrd="1" destOrd="0" presId="urn:microsoft.com/office/officeart/2005/8/layout/list1"/>
    <dgm:cxn modelId="{C63A7DC1-09C1-4B03-940C-58B5204E35A8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6F5015-BAA6-423D-981E-7FDFE2FAE91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s-AR"/>
        </a:p>
      </dgm:t>
    </dgm:pt>
    <dgm:pt modelId="{BFF9E1C0-4D19-4969-97A8-9A2DD7DE1AE6}">
      <dgm:prSet/>
      <dgm:spPr/>
      <dgm:t>
        <a:bodyPr/>
        <a:lstStyle/>
        <a:p>
          <a:pPr rtl="0"/>
          <a:r>
            <a:rPr lang="es-AR" b="0" i="0" dirty="0" smtClean="0"/>
            <a:t>Realizar el análisis de la solución requerida para cubrir la problemática.</a:t>
          </a:r>
          <a:endParaRPr lang="es-AR" dirty="0"/>
        </a:p>
      </dgm:t>
    </dgm:pt>
    <dgm:pt modelId="{7F33153B-CD58-41E2-992C-D8051505A3EA}" type="parTrans" cxnId="{80B175E9-7A31-4A4A-83F8-31A11331071E}">
      <dgm:prSet/>
      <dgm:spPr/>
      <dgm:t>
        <a:bodyPr/>
        <a:lstStyle/>
        <a:p>
          <a:endParaRPr lang="es-AR"/>
        </a:p>
      </dgm:t>
    </dgm:pt>
    <dgm:pt modelId="{74AA5C0A-E99E-4E55-9842-06F31E74BCBF}" type="sibTrans" cxnId="{80B175E9-7A31-4A4A-83F8-31A11331071E}">
      <dgm:prSet/>
      <dgm:spPr/>
      <dgm:t>
        <a:bodyPr/>
        <a:lstStyle/>
        <a:p>
          <a:endParaRPr lang="es-AR"/>
        </a:p>
      </dgm:t>
    </dgm:pt>
    <dgm:pt modelId="{9B0A9495-0F2F-4007-A58C-FCE09112322B}">
      <dgm:prSet/>
      <dgm:spPr/>
      <dgm:t>
        <a:bodyPr/>
        <a:lstStyle/>
        <a:p>
          <a:pPr rtl="0"/>
          <a:r>
            <a:rPr lang="es-AR" b="0" i="0" dirty="0" smtClean="0"/>
            <a:t>Realizar el diseño detallado de la solución</a:t>
          </a:r>
          <a:endParaRPr lang="es-AR" dirty="0"/>
        </a:p>
      </dgm:t>
    </dgm:pt>
    <dgm:pt modelId="{FD7122DF-9692-45F1-B176-9060FF728453}" type="parTrans" cxnId="{2E0E4D16-9250-4116-8EFE-66E21E328882}">
      <dgm:prSet/>
      <dgm:spPr/>
      <dgm:t>
        <a:bodyPr/>
        <a:lstStyle/>
        <a:p>
          <a:endParaRPr lang="es-AR"/>
        </a:p>
      </dgm:t>
    </dgm:pt>
    <dgm:pt modelId="{089A9DC9-3D00-482D-A60B-F372092D5AEF}" type="sibTrans" cxnId="{2E0E4D16-9250-4116-8EFE-66E21E328882}">
      <dgm:prSet/>
      <dgm:spPr/>
      <dgm:t>
        <a:bodyPr/>
        <a:lstStyle/>
        <a:p>
          <a:endParaRPr lang="es-AR"/>
        </a:p>
      </dgm:t>
    </dgm:pt>
    <dgm:pt modelId="{C4B3D75C-06E1-4A97-8EEE-417588734164}">
      <dgm:prSet/>
      <dgm:spPr/>
      <dgm:t>
        <a:bodyPr/>
        <a:lstStyle/>
        <a:p>
          <a:pPr rtl="0"/>
          <a:r>
            <a:rPr lang="es-AR" b="0" i="0" dirty="0" smtClean="0"/>
            <a:t>Desarrollar el prototipo de aplicación que cubra los requerimientos necesarios para cubrir la necesidad.</a:t>
          </a:r>
          <a:endParaRPr lang="es-AR" dirty="0"/>
        </a:p>
      </dgm:t>
    </dgm:pt>
    <dgm:pt modelId="{F36FE841-3F20-434D-A6B4-2AB844A2B85A}" type="parTrans" cxnId="{83DBA251-EAA5-4D84-AD0F-956D32A5454E}">
      <dgm:prSet/>
      <dgm:spPr/>
      <dgm:t>
        <a:bodyPr/>
        <a:lstStyle/>
        <a:p>
          <a:endParaRPr lang="es-AR"/>
        </a:p>
      </dgm:t>
    </dgm:pt>
    <dgm:pt modelId="{97A09E1F-29F2-464F-AE55-CB302288B8DD}" type="sibTrans" cxnId="{83DBA251-EAA5-4D84-AD0F-956D32A5454E}">
      <dgm:prSet/>
      <dgm:spPr/>
      <dgm:t>
        <a:bodyPr/>
        <a:lstStyle/>
        <a:p>
          <a:endParaRPr lang="es-AR"/>
        </a:p>
      </dgm:t>
    </dgm:pt>
    <dgm:pt modelId="{DA9653B2-0A50-496B-A049-37C0DC4D003F}">
      <dgm:prSet/>
      <dgm:spPr/>
      <dgm:t>
        <a:bodyPr/>
        <a:lstStyle/>
        <a:p>
          <a:pPr rtl="0"/>
          <a:r>
            <a:rPr lang="es-AR" b="0" i="0" dirty="0" smtClean="0"/>
            <a:t>Verificar el correcto funcionamiento del prototipo mediante la utilización de casos de testeo.</a:t>
          </a:r>
          <a:endParaRPr lang="es-AR" dirty="0"/>
        </a:p>
      </dgm:t>
    </dgm:pt>
    <dgm:pt modelId="{89A6C838-5732-4EAD-B3A4-AF5BAF340003}" type="parTrans" cxnId="{EF22F51B-ACEC-48CD-B03D-D6C9BA6308ED}">
      <dgm:prSet/>
      <dgm:spPr/>
      <dgm:t>
        <a:bodyPr/>
        <a:lstStyle/>
        <a:p>
          <a:endParaRPr lang="es-AR"/>
        </a:p>
      </dgm:t>
    </dgm:pt>
    <dgm:pt modelId="{0E7F3899-DB11-4232-9D31-950427E3130A}" type="sibTrans" cxnId="{EF22F51B-ACEC-48CD-B03D-D6C9BA6308ED}">
      <dgm:prSet/>
      <dgm:spPr/>
      <dgm:t>
        <a:bodyPr/>
        <a:lstStyle/>
        <a:p>
          <a:endParaRPr lang="es-AR"/>
        </a:p>
      </dgm:t>
    </dgm:pt>
    <dgm:pt modelId="{BA49B0C0-0C25-4E66-BDE0-8EDDE4378863}" type="pres">
      <dgm:prSet presAssocID="{8B6F5015-BAA6-423D-981E-7FDFE2FAE91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941EB762-C954-41E2-9111-C5ACFDA1D2B9}" type="pres">
      <dgm:prSet presAssocID="{BFF9E1C0-4D19-4969-97A8-9A2DD7DE1AE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D227238-F090-4917-867F-2CCEF25642DF}" type="pres">
      <dgm:prSet presAssocID="{74AA5C0A-E99E-4E55-9842-06F31E74BCBF}" presName="spacer" presStyleCnt="0"/>
      <dgm:spPr/>
    </dgm:pt>
    <dgm:pt modelId="{F09BF88F-71FC-49A9-A855-4C5E8CE3A764}" type="pres">
      <dgm:prSet presAssocID="{9B0A9495-0F2F-4007-A58C-FCE09112322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9FD0095-BE1F-4237-8BE2-43BF629D1EC6}" type="pres">
      <dgm:prSet presAssocID="{089A9DC9-3D00-482D-A60B-F372092D5AEF}" presName="spacer" presStyleCnt="0"/>
      <dgm:spPr/>
    </dgm:pt>
    <dgm:pt modelId="{0BC809E0-1385-49A7-9F02-D03525DDCDF3}" type="pres">
      <dgm:prSet presAssocID="{C4B3D75C-06E1-4A97-8EEE-41758873416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C3DE55E4-3ECE-430A-A6A5-D8FDFE3A29DD}" type="pres">
      <dgm:prSet presAssocID="{97A09E1F-29F2-464F-AE55-CB302288B8DD}" presName="spacer" presStyleCnt="0"/>
      <dgm:spPr/>
    </dgm:pt>
    <dgm:pt modelId="{6F1BEB49-5070-499D-99BE-C16E7D11734F}" type="pres">
      <dgm:prSet presAssocID="{DA9653B2-0A50-496B-A049-37C0DC4D003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83DBA251-EAA5-4D84-AD0F-956D32A5454E}" srcId="{8B6F5015-BAA6-423D-981E-7FDFE2FAE91C}" destId="{C4B3D75C-06E1-4A97-8EEE-417588734164}" srcOrd="2" destOrd="0" parTransId="{F36FE841-3F20-434D-A6B4-2AB844A2B85A}" sibTransId="{97A09E1F-29F2-464F-AE55-CB302288B8DD}"/>
    <dgm:cxn modelId="{2E0E4D16-9250-4116-8EFE-66E21E328882}" srcId="{8B6F5015-BAA6-423D-981E-7FDFE2FAE91C}" destId="{9B0A9495-0F2F-4007-A58C-FCE09112322B}" srcOrd="1" destOrd="0" parTransId="{FD7122DF-9692-45F1-B176-9060FF728453}" sibTransId="{089A9DC9-3D00-482D-A60B-F372092D5AEF}"/>
    <dgm:cxn modelId="{D9B80A6E-859B-4EB6-BD04-A2885A2B5434}" type="presOf" srcId="{8B6F5015-BAA6-423D-981E-7FDFE2FAE91C}" destId="{BA49B0C0-0C25-4E66-BDE0-8EDDE4378863}" srcOrd="0" destOrd="0" presId="urn:microsoft.com/office/officeart/2005/8/layout/vList2"/>
    <dgm:cxn modelId="{8701FD92-72FC-4667-821B-FF2FFFF1E61C}" type="presOf" srcId="{9B0A9495-0F2F-4007-A58C-FCE09112322B}" destId="{F09BF88F-71FC-49A9-A855-4C5E8CE3A764}" srcOrd="0" destOrd="0" presId="urn:microsoft.com/office/officeart/2005/8/layout/vList2"/>
    <dgm:cxn modelId="{80B175E9-7A31-4A4A-83F8-31A11331071E}" srcId="{8B6F5015-BAA6-423D-981E-7FDFE2FAE91C}" destId="{BFF9E1C0-4D19-4969-97A8-9A2DD7DE1AE6}" srcOrd="0" destOrd="0" parTransId="{7F33153B-CD58-41E2-992C-D8051505A3EA}" sibTransId="{74AA5C0A-E99E-4E55-9842-06F31E74BCBF}"/>
    <dgm:cxn modelId="{EF22F51B-ACEC-48CD-B03D-D6C9BA6308ED}" srcId="{8B6F5015-BAA6-423D-981E-7FDFE2FAE91C}" destId="{DA9653B2-0A50-496B-A049-37C0DC4D003F}" srcOrd="3" destOrd="0" parTransId="{89A6C838-5732-4EAD-B3A4-AF5BAF340003}" sibTransId="{0E7F3899-DB11-4232-9D31-950427E3130A}"/>
    <dgm:cxn modelId="{A810DD7D-38D8-421C-BBB7-964D1534B575}" type="presOf" srcId="{BFF9E1C0-4D19-4969-97A8-9A2DD7DE1AE6}" destId="{941EB762-C954-41E2-9111-C5ACFDA1D2B9}" srcOrd="0" destOrd="0" presId="urn:microsoft.com/office/officeart/2005/8/layout/vList2"/>
    <dgm:cxn modelId="{C2108080-20B0-4407-827B-9ED1AB4F0D78}" type="presOf" srcId="{C4B3D75C-06E1-4A97-8EEE-417588734164}" destId="{0BC809E0-1385-49A7-9F02-D03525DDCDF3}" srcOrd="0" destOrd="0" presId="urn:microsoft.com/office/officeart/2005/8/layout/vList2"/>
    <dgm:cxn modelId="{658A0767-CF91-412F-A9B2-C738E084399C}" type="presOf" srcId="{DA9653B2-0A50-496B-A049-37C0DC4D003F}" destId="{6F1BEB49-5070-499D-99BE-C16E7D11734F}" srcOrd="0" destOrd="0" presId="urn:microsoft.com/office/officeart/2005/8/layout/vList2"/>
    <dgm:cxn modelId="{05039904-F4C4-48E0-BB39-207FCC135EBC}" type="presParOf" srcId="{BA49B0C0-0C25-4E66-BDE0-8EDDE4378863}" destId="{941EB762-C954-41E2-9111-C5ACFDA1D2B9}" srcOrd="0" destOrd="0" presId="urn:microsoft.com/office/officeart/2005/8/layout/vList2"/>
    <dgm:cxn modelId="{C73FA0BF-6E08-4D01-82C9-0E83602CB922}" type="presParOf" srcId="{BA49B0C0-0C25-4E66-BDE0-8EDDE4378863}" destId="{FD227238-F090-4917-867F-2CCEF25642DF}" srcOrd="1" destOrd="0" presId="urn:microsoft.com/office/officeart/2005/8/layout/vList2"/>
    <dgm:cxn modelId="{26C278D6-B8C9-4035-88FC-B7DC2382320B}" type="presParOf" srcId="{BA49B0C0-0C25-4E66-BDE0-8EDDE4378863}" destId="{F09BF88F-71FC-49A9-A855-4C5E8CE3A764}" srcOrd="2" destOrd="0" presId="urn:microsoft.com/office/officeart/2005/8/layout/vList2"/>
    <dgm:cxn modelId="{323815F6-FC76-483C-BA5C-F54F01CAD826}" type="presParOf" srcId="{BA49B0C0-0C25-4E66-BDE0-8EDDE4378863}" destId="{49FD0095-BE1F-4237-8BE2-43BF629D1EC6}" srcOrd="3" destOrd="0" presId="urn:microsoft.com/office/officeart/2005/8/layout/vList2"/>
    <dgm:cxn modelId="{BED94905-DF0D-4D25-9C47-FF7ED866D87F}" type="presParOf" srcId="{BA49B0C0-0C25-4E66-BDE0-8EDDE4378863}" destId="{0BC809E0-1385-49A7-9F02-D03525DDCDF3}" srcOrd="4" destOrd="0" presId="urn:microsoft.com/office/officeart/2005/8/layout/vList2"/>
    <dgm:cxn modelId="{75B05930-3326-4846-AEA5-AD487C2372AB}" type="presParOf" srcId="{BA49B0C0-0C25-4E66-BDE0-8EDDE4378863}" destId="{C3DE55E4-3ECE-430A-A6A5-D8FDFE3A29DD}" srcOrd="5" destOrd="0" presId="urn:microsoft.com/office/officeart/2005/8/layout/vList2"/>
    <dgm:cxn modelId="{931618A4-F8F3-4A9D-B9CB-8085AC1A9858}" type="presParOf" srcId="{BA49B0C0-0C25-4E66-BDE0-8EDDE4378863}" destId="{6F1BEB49-5070-499D-99BE-C16E7D11734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dirty="0" smtClean="0"/>
            <a:t>Pruebas de reconocimiento:</a:t>
          </a:r>
          <a:endParaRPr lang="es-AR" dirty="0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dirty="0" smtClean="0"/>
            <a:t>Se ejecutaron pruebas de reconocimiento para verificar el funcionamiento</a:t>
          </a:r>
          <a:r>
            <a:rPr lang="es-AR" b="0" i="0" dirty="0" smtClean="0"/>
            <a:t>.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FF2207AF-6B35-4886-954A-2051E6393518}">
      <dgm:prSet/>
      <dgm:spPr/>
      <dgm:t>
        <a:bodyPr/>
        <a:lstStyle/>
        <a:p>
          <a:pPr rtl="0"/>
          <a:r>
            <a:rPr lang="es-AR" dirty="0" smtClean="0"/>
            <a:t>Sobre un total de 40 pruebas se logró un 97,5% de reconocimientos.</a:t>
          </a:r>
          <a:endParaRPr lang="es-AR" dirty="0"/>
        </a:p>
      </dgm:t>
    </dgm:pt>
    <dgm:pt modelId="{06326F13-CACC-429F-9478-E96AE3E87FEF}" type="parTrans" cxnId="{163BB5E7-A434-4A10-ACC4-F447B4831A31}">
      <dgm:prSet/>
      <dgm:spPr/>
      <dgm:t>
        <a:bodyPr/>
        <a:lstStyle/>
        <a:p>
          <a:endParaRPr lang="es-AR"/>
        </a:p>
      </dgm:t>
    </dgm:pt>
    <dgm:pt modelId="{0857B6BC-A7FC-41E0-9B60-76A95698D211}" type="sibTrans" cxnId="{163BB5E7-A434-4A10-ACC4-F447B4831A31}">
      <dgm:prSet/>
      <dgm:spPr/>
      <dgm:t>
        <a:bodyPr/>
        <a:lstStyle/>
        <a:p>
          <a:endParaRPr lang="es-AR"/>
        </a:p>
      </dgm:t>
    </dgm:pt>
    <dgm:pt modelId="{6F3745AB-967D-491F-A670-6ECB8BCC6A09}">
      <dgm:prSet/>
      <dgm:spPr/>
      <dgm:t>
        <a:bodyPr/>
        <a:lstStyle/>
        <a:p>
          <a:pPr rtl="0"/>
          <a:r>
            <a:rPr lang="es-AR" b="0" i="0" dirty="0" smtClean="0"/>
            <a:t>El tiempo promedio de cada identificación y recolección de datos fue de 11,64 segundos.</a:t>
          </a:r>
          <a:endParaRPr lang="es-AR" dirty="0"/>
        </a:p>
      </dgm:t>
    </dgm:pt>
    <dgm:pt modelId="{F662C138-AE3B-43C9-8683-C20C27032E3D}" type="parTrans" cxnId="{809EB923-367D-4F2A-B9E7-8EA98D760681}">
      <dgm:prSet/>
      <dgm:spPr/>
      <dgm:t>
        <a:bodyPr/>
        <a:lstStyle/>
        <a:p>
          <a:endParaRPr lang="es-AR"/>
        </a:p>
      </dgm:t>
    </dgm:pt>
    <dgm:pt modelId="{90C6D202-5A23-4B84-9C82-E1B5FCC395D7}" type="sibTrans" cxnId="{809EB923-367D-4F2A-B9E7-8EA98D760681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 custLinFactNeighborX="-25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3D88E459-2235-44FB-A029-33F21F88CF68}" type="presOf" srcId="{35EB388F-B020-479A-B1A6-2F204E0C8D4F}" destId="{EDF1D248-96E9-40B5-BEF3-FBBCCEE9978E}" srcOrd="1" destOrd="0" presId="urn:microsoft.com/office/officeart/2005/8/layout/list1"/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F38F495C-080D-4C56-A101-22618189EA0B}" type="presOf" srcId="{3B944355-320B-496D-8333-485E04917B4A}" destId="{7DD3EC81-D907-406F-9820-B1FA67B603CA}" srcOrd="0" destOrd="0" presId="urn:microsoft.com/office/officeart/2005/8/layout/list1"/>
    <dgm:cxn modelId="{1DC76A22-8960-4D02-95F7-9C00CE676527}" type="presOf" srcId="{7CD5BDED-4989-4563-9676-3FA680CA00A5}" destId="{F501CD39-F2DE-434D-A7FA-762143873D60}" srcOrd="0" destOrd="0" presId="urn:microsoft.com/office/officeart/2005/8/layout/list1"/>
    <dgm:cxn modelId="{48ABF2B3-EE51-4E39-B22A-A954CB5AAEBE}" type="presOf" srcId="{6F3745AB-967D-491F-A670-6ECB8BCC6A09}" destId="{7DD3EC81-D907-406F-9820-B1FA67B603CA}" srcOrd="0" destOrd="2" presId="urn:microsoft.com/office/officeart/2005/8/layout/list1"/>
    <dgm:cxn modelId="{809EB923-367D-4F2A-B9E7-8EA98D760681}" srcId="{35EB388F-B020-479A-B1A6-2F204E0C8D4F}" destId="{6F3745AB-967D-491F-A670-6ECB8BCC6A09}" srcOrd="2" destOrd="0" parTransId="{F662C138-AE3B-43C9-8683-C20C27032E3D}" sibTransId="{90C6D202-5A23-4B84-9C82-E1B5FCC395D7}"/>
    <dgm:cxn modelId="{163BB5E7-A434-4A10-ACC4-F447B4831A31}" srcId="{35EB388F-B020-479A-B1A6-2F204E0C8D4F}" destId="{FF2207AF-6B35-4886-954A-2051E6393518}" srcOrd="1" destOrd="0" parTransId="{06326F13-CACC-429F-9478-E96AE3E87FEF}" sibTransId="{0857B6BC-A7FC-41E0-9B60-76A95698D211}"/>
    <dgm:cxn modelId="{354B9FE9-AFE8-4E12-9FD9-052C6DE9DD37}" type="presOf" srcId="{35EB388F-B020-479A-B1A6-2F204E0C8D4F}" destId="{B83E6EF3-5025-4E27-BF39-148062E03B89}" srcOrd="0" destOrd="0" presId="urn:microsoft.com/office/officeart/2005/8/layout/list1"/>
    <dgm:cxn modelId="{D8974C35-09EA-40F0-8714-384482246436}" type="presOf" srcId="{FF2207AF-6B35-4886-954A-2051E6393518}" destId="{7DD3EC81-D907-406F-9820-B1FA67B603CA}" srcOrd="0" destOrd="1" presId="urn:microsoft.com/office/officeart/2005/8/layout/list1"/>
    <dgm:cxn modelId="{1AB9BA0D-9C25-48CF-BE0C-66C5AC274574}" type="presParOf" srcId="{F501CD39-F2DE-434D-A7FA-762143873D60}" destId="{B4519D50-D707-4E98-AAC6-0334FE0CC52A}" srcOrd="0" destOrd="0" presId="urn:microsoft.com/office/officeart/2005/8/layout/list1"/>
    <dgm:cxn modelId="{64BC5C54-E295-4F95-A929-393A2FBB7455}" type="presParOf" srcId="{B4519D50-D707-4E98-AAC6-0334FE0CC52A}" destId="{B83E6EF3-5025-4E27-BF39-148062E03B89}" srcOrd="0" destOrd="0" presId="urn:microsoft.com/office/officeart/2005/8/layout/list1"/>
    <dgm:cxn modelId="{82D4857E-C61C-44D3-98A0-1679B2C6C170}" type="presParOf" srcId="{B4519D50-D707-4E98-AAC6-0334FE0CC52A}" destId="{EDF1D248-96E9-40B5-BEF3-FBBCCEE9978E}" srcOrd="1" destOrd="0" presId="urn:microsoft.com/office/officeart/2005/8/layout/list1"/>
    <dgm:cxn modelId="{7E86D30C-1E8F-415F-A61C-809625090811}" type="presParOf" srcId="{F501CD39-F2DE-434D-A7FA-762143873D60}" destId="{18AA12F3-D95B-4A6D-B358-E5305B4755C4}" srcOrd="1" destOrd="0" presId="urn:microsoft.com/office/officeart/2005/8/layout/list1"/>
    <dgm:cxn modelId="{6811B5F8-A1F6-407B-809E-FE580D39B8A7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dirty="0" smtClean="0"/>
            <a:t>Resultados por tipo de imagen:</a:t>
          </a:r>
          <a:endParaRPr lang="es-AR" dirty="0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dirty="0" smtClean="0"/>
            <a:t>Se ejecutaron 20 pruebas con imágenes capturadas por el dispositivo (gran calidad) y 20 con imágenes impresas o desde una pantalla (baja calidad)</a:t>
          </a:r>
          <a:r>
            <a:rPr lang="es-AR" b="0" i="0" dirty="0" smtClean="0"/>
            <a:t>.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FF2207AF-6B35-4886-954A-2051E6393518}">
      <dgm:prSet/>
      <dgm:spPr/>
      <dgm:t>
        <a:bodyPr/>
        <a:lstStyle/>
        <a:p>
          <a:pPr rtl="0"/>
          <a:r>
            <a:rPr lang="es-AR" dirty="0" smtClean="0"/>
            <a:t>En el 100% de las pruebas con imágenes del dispositivo hubo un reconocimiento exitoso.</a:t>
          </a:r>
          <a:endParaRPr lang="es-AR" dirty="0"/>
        </a:p>
      </dgm:t>
    </dgm:pt>
    <dgm:pt modelId="{06326F13-CACC-429F-9478-E96AE3E87FEF}" type="parTrans" cxnId="{163BB5E7-A434-4A10-ACC4-F447B4831A31}">
      <dgm:prSet/>
      <dgm:spPr/>
      <dgm:t>
        <a:bodyPr/>
        <a:lstStyle/>
        <a:p>
          <a:endParaRPr lang="es-AR"/>
        </a:p>
      </dgm:t>
    </dgm:pt>
    <dgm:pt modelId="{0857B6BC-A7FC-41E0-9B60-76A95698D211}" type="sibTrans" cxnId="{163BB5E7-A434-4A10-ACC4-F447B4831A31}">
      <dgm:prSet/>
      <dgm:spPr/>
      <dgm:t>
        <a:bodyPr/>
        <a:lstStyle/>
        <a:p>
          <a:endParaRPr lang="es-AR"/>
        </a:p>
      </dgm:t>
    </dgm:pt>
    <dgm:pt modelId="{6F3745AB-967D-491F-A670-6ECB8BCC6A09}">
      <dgm:prSet/>
      <dgm:spPr/>
      <dgm:t>
        <a:bodyPr/>
        <a:lstStyle/>
        <a:p>
          <a:pPr rtl="0"/>
          <a:r>
            <a:rPr lang="es-AR" b="0" i="0" dirty="0" smtClean="0"/>
            <a:t>En las pruebas con imágenes impresas o desde una pantalla el porcentaje fue del 95%.</a:t>
          </a:r>
          <a:endParaRPr lang="es-AR" dirty="0"/>
        </a:p>
      </dgm:t>
    </dgm:pt>
    <dgm:pt modelId="{F662C138-AE3B-43C9-8683-C20C27032E3D}" type="parTrans" cxnId="{809EB923-367D-4F2A-B9E7-8EA98D760681}">
      <dgm:prSet/>
      <dgm:spPr/>
      <dgm:t>
        <a:bodyPr/>
        <a:lstStyle/>
        <a:p>
          <a:endParaRPr lang="es-AR"/>
        </a:p>
      </dgm:t>
    </dgm:pt>
    <dgm:pt modelId="{90C6D202-5A23-4B84-9C82-E1B5FCC395D7}" type="sibTrans" cxnId="{809EB923-367D-4F2A-B9E7-8EA98D760681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 custLinFactNeighborX="-25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4AE6B4A6-974B-47B6-A52F-0CC4C199110A}" type="presOf" srcId="{7CD5BDED-4989-4563-9676-3FA680CA00A5}" destId="{F501CD39-F2DE-434D-A7FA-762143873D60}" srcOrd="0" destOrd="0" presId="urn:microsoft.com/office/officeart/2005/8/layout/list1"/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FF3DE53F-2A8E-4783-9171-01A164B7747A}" type="presOf" srcId="{6F3745AB-967D-491F-A670-6ECB8BCC6A09}" destId="{7DD3EC81-D907-406F-9820-B1FA67B603CA}" srcOrd="0" destOrd="2" presId="urn:microsoft.com/office/officeart/2005/8/layout/list1"/>
    <dgm:cxn modelId="{4CE51250-B87A-4466-9B7E-3D1A212F5585}" type="presOf" srcId="{35EB388F-B020-479A-B1A6-2F204E0C8D4F}" destId="{EDF1D248-96E9-40B5-BEF3-FBBCCEE9978E}" srcOrd="1" destOrd="0" presId="urn:microsoft.com/office/officeart/2005/8/layout/list1"/>
    <dgm:cxn modelId="{CB0CFDE2-56B6-4163-9D7B-27ABFC0F1308}" type="presOf" srcId="{FF2207AF-6B35-4886-954A-2051E6393518}" destId="{7DD3EC81-D907-406F-9820-B1FA67B603CA}" srcOrd="0" destOrd="1" presId="urn:microsoft.com/office/officeart/2005/8/layout/list1"/>
    <dgm:cxn modelId="{C0F306A5-6C0A-4C81-88F3-A7C96083E3B2}" type="presOf" srcId="{3B944355-320B-496D-8333-485E04917B4A}" destId="{7DD3EC81-D907-406F-9820-B1FA67B603CA}" srcOrd="0" destOrd="0" presId="urn:microsoft.com/office/officeart/2005/8/layout/list1"/>
    <dgm:cxn modelId="{26B7A8E1-0C74-4867-939B-F2C6F91A791D}" type="presOf" srcId="{35EB388F-B020-479A-B1A6-2F204E0C8D4F}" destId="{B83E6EF3-5025-4E27-BF39-148062E03B89}" srcOrd="0" destOrd="0" presId="urn:microsoft.com/office/officeart/2005/8/layout/list1"/>
    <dgm:cxn modelId="{809EB923-367D-4F2A-B9E7-8EA98D760681}" srcId="{35EB388F-B020-479A-B1A6-2F204E0C8D4F}" destId="{6F3745AB-967D-491F-A670-6ECB8BCC6A09}" srcOrd="2" destOrd="0" parTransId="{F662C138-AE3B-43C9-8683-C20C27032E3D}" sibTransId="{90C6D202-5A23-4B84-9C82-E1B5FCC395D7}"/>
    <dgm:cxn modelId="{163BB5E7-A434-4A10-ACC4-F447B4831A31}" srcId="{35EB388F-B020-479A-B1A6-2F204E0C8D4F}" destId="{FF2207AF-6B35-4886-954A-2051E6393518}" srcOrd="1" destOrd="0" parTransId="{06326F13-CACC-429F-9478-E96AE3E87FEF}" sibTransId="{0857B6BC-A7FC-41E0-9B60-76A95698D211}"/>
    <dgm:cxn modelId="{55E68C0D-E13D-4700-BFF4-9A5AE489596C}" type="presParOf" srcId="{F501CD39-F2DE-434D-A7FA-762143873D60}" destId="{B4519D50-D707-4E98-AAC6-0334FE0CC52A}" srcOrd="0" destOrd="0" presId="urn:microsoft.com/office/officeart/2005/8/layout/list1"/>
    <dgm:cxn modelId="{CC876417-4647-47C4-B2EF-3802CDD439D9}" type="presParOf" srcId="{B4519D50-D707-4E98-AAC6-0334FE0CC52A}" destId="{B83E6EF3-5025-4E27-BF39-148062E03B89}" srcOrd="0" destOrd="0" presId="urn:microsoft.com/office/officeart/2005/8/layout/list1"/>
    <dgm:cxn modelId="{B1141DC5-6E93-441E-918B-5F734F7335D9}" type="presParOf" srcId="{B4519D50-D707-4E98-AAC6-0334FE0CC52A}" destId="{EDF1D248-96E9-40B5-BEF3-FBBCCEE9978E}" srcOrd="1" destOrd="0" presId="urn:microsoft.com/office/officeart/2005/8/layout/list1"/>
    <dgm:cxn modelId="{50FCB65F-4C58-474A-9B00-2D59E81DAAF8}" type="presParOf" srcId="{F501CD39-F2DE-434D-A7FA-762143873D60}" destId="{18AA12F3-D95B-4A6D-B358-E5305B4755C4}" srcOrd="1" destOrd="0" presId="urn:microsoft.com/office/officeart/2005/8/layout/list1"/>
    <dgm:cxn modelId="{5ABDF314-41D7-4992-8126-EA1B021D14A5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dirty="0" smtClean="0"/>
            <a:t>Utilidad:</a:t>
          </a:r>
          <a:endParaRPr lang="es-AR" dirty="0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dirty="0" smtClean="0"/>
            <a:t>Las pruebas arrojaron resultados aceptables en cuanto al tiempo de respuesta y el porcentaje de reconocimientos</a:t>
          </a:r>
          <a:r>
            <a:rPr lang="es-AR" b="0" i="0" dirty="0" smtClean="0"/>
            <a:t>.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FF2207AF-6B35-4886-954A-2051E6393518}">
      <dgm:prSet/>
      <dgm:spPr/>
      <dgm:t>
        <a:bodyPr/>
        <a:lstStyle/>
        <a:p>
          <a:pPr rtl="0"/>
          <a:r>
            <a:rPr lang="es-AR" dirty="0" smtClean="0"/>
            <a:t>Estos resultados mejoran el tiempo y la calidad de la información obtenida en emergencias en algunos casos puntuales.</a:t>
          </a:r>
          <a:endParaRPr lang="es-AR" dirty="0"/>
        </a:p>
      </dgm:t>
    </dgm:pt>
    <dgm:pt modelId="{06326F13-CACC-429F-9478-E96AE3E87FEF}" type="parTrans" cxnId="{163BB5E7-A434-4A10-ACC4-F447B4831A31}">
      <dgm:prSet/>
      <dgm:spPr/>
      <dgm:t>
        <a:bodyPr/>
        <a:lstStyle/>
        <a:p>
          <a:endParaRPr lang="es-AR"/>
        </a:p>
      </dgm:t>
    </dgm:pt>
    <dgm:pt modelId="{0857B6BC-A7FC-41E0-9B60-76A95698D211}" type="sibTrans" cxnId="{163BB5E7-A434-4A10-ACC4-F447B4831A31}">
      <dgm:prSet/>
      <dgm:spPr/>
      <dgm:t>
        <a:bodyPr/>
        <a:lstStyle/>
        <a:p>
          <a:endParaRPr lang="es-AR"/>
        </a:p>
      </dgm:t>
    </dgm:pt>
    <dgm:pt modelId="{6F3745AB-967D-491F-A670-6ECB8BCC6A09}">
      <dgm:prSet/>
      <dgm:spPr/>
      <dgm:t>
        <a:bodyPr/>
        <a:lstStyle/>
        <a:p>
          <a:pPr rtl="0"/>
          <a:r>
            <a:rPr lang="es-AR" dirty="0" smtClean="0"/>
            <a:t>En todos los casos hay una mejora considerable en obtener información de contacto de familiares</a:t>
          </a:r>
          <a:endParaRPr lang="es-AR" dirty="0"/>
        </a:p>
      </dgm:t>
    </dgm:pt>
    <dgm:pt modelId="{F662C138-AE3B-43C9-8683-C20C27032E3D}" type="parTrans" cxnId="{809EB923-367D-4F2A-B9E7-8EA98D760681}">
      <dgm:prSet/>
      <dgm:spPr/>
      <dgm:t>
        <a:bodyPr/>
        <a:lstStyle/>
        <a:p>
          <a:endParaRPr lang="es-AR"/>
        </a:p>
      </dgm:t>
    </dgm:pt>
    <dgm:pt modelId="{90C6D202-5A23-4B84-9C82-E1B5FCC395D7}" type="sibTrans" cxnId="{809EB923-367D-4F2A-B9E7-8EA98D760681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 custLinFactNeighborX="-25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193D10EC-26AA-4FB7-9BCF-496561CB36C1}" type="presOf" srcId="{6F3745AB-967D-491F-A670-6ECB8BCC6A09}" destId="{7DD3EC81-D907-406F-9820-B1FA67B603CA}" srcOrd="0" destOrd="2" presId="urn:microsoft.com/office/officeart/2005/8/layout/list1"/>
    <dgm:cxn modelId="{8B8AB3F2-B426-450F-A349-EB6E32EBEC13}" type="presOf" srcId="{FF2207AF-6B35-4886-954A-2051E6393518}" destId="{7DD3EC81-D907-406F-9820-B1FA67B603CA}" srcOrd="0" destOrd="1" presId="urn:microsoft.com/office/officeart/2005/8/layout/list1"/>
    <dgm:cxn modelId="{91AFF656-0932-4609-8D3A-77BE62DA2BED}" type="presOf" srcId="{35EB388F-B020-479A-B1A6-2F204E0C8D4F}" destId="{EDF1D248-96E9-40B5-BEF3-FBBCCEE9978E}" srcOrd="1" destOrd="0" presId="urn:microsoft.com/office/officeart/2005/8/layout/list1"/>
    <dgm:cxn modelId="{795AEE2C-8679-44FD-82CF-A9B7294D1678}" type="presOf" srcId="{3B944355-320B-496D-8333-485E04917B4A}" destId="{7DD3EC81-D907-406F-9820-B1FA67B603CA}" srcOrd="0" destOrd="0" presId="urn:microsoft.com/office/officeart/2005/8/layout/list1"/>
    <dgm:cxn modelId="{2C35924F-55F7-4ADD-AD66-6BC201328932}" type="presOf" srcId="{35EB388F-B020-479A-B1A6-2F204E0C8D4F}" destId="{B83E6EF3-5025-4E27-BF39-148062E03B89}" srcOrd="0" destOrd="0" presId="urn:microsoft.com/office/officeart/2005/8/layout/list1"/>
    <dgm:cxn modelId="{DFDCAB4D-C99C-4010-9130-411433B4E347}" type="presOf" srcId="{7CD5BDED-4989-4563-9676-3FA680CA00A5}" destId="{F501CD39-F2DE-434D-A7FA-762143873D60}" srcOrd="0" destOrd="0" presId="urn:microsoft.com/office/officeart/2005/8/layout/list1"/>
    <dgm:cxn modelId="{809EB923-367D-4F2A-B9E7-8EA98D760681}" srcId="{35EB388F-B020-479A-B1A6-2F204E0C8D4F}" destId="{6F3745AB-967D-491F-A670-6ECB8BCC6A09}" srcOrd="2" destOrd="0" parTransId="{F662C138-AE3B-43C9-8683-C20C27032E3D}" sibTransId="{90C6D202-5A23-4B84-9C82-E1B5FCC395D7}"/>
    <dgm:cxn modelId="{163BB5E7-A434-4A10-ACC4-F447B4831A31}" srcId="{35EB388F-B020-479A-B1A6-2F204E0C8D4F}" destId="{FF2207AF-6B35-4886-954A-2051E6393518}" srcOrd="1" destOrd="0" parTransId="{06326F13-CACC-429F-9478-E96AE3E87FEF}" sibTransId="{0857B6BC-A7FC-41E0-9B60-76A95698D211}"/>
    <dgm:cxn modelId="{BA7D3762-E2F3-40A7-B185-6E7C6BE1F119}" type="presParOf" srcId="{F501CD39-F2DE-434D-A7FA-762143873D60}" destId="{B4519D50-D707-4E98-AAC6-0334FE0CC52A}" srcOrd="0" destOrd="0" presId="urn:microsoft.com/office/officeart/2005/8/layout/list1"/>
    <dgm:cxn modelId="{463904FE-DEE6-4590-A42A-C6E296C29DD4}" type="presParOf" srcId="{B4519D50-D707-4E98-AAC6-0334FE0CC52A}" destId="{B83E6EF3-5025-4E27-BF39-148062E03B89}" srcOrd="0" destOrd="0" presId="urn:microsoft.com/office/officeart/2005/8/layout/list1"/>
    <dgm:cxn modelId="{6D7818AF-048C-44D5-9388-EE24487B266B}" type="presParOf" srcId="{B4519D50-D707-4E98-AAC6-0334FE0CC52A}" destId="{EDF1D248-96E9-40B5-BEF3-FBBCCEE9978E}" srcOrd="1" destOrd="0" presId="urn:microsoft.com/office/officeart/2005/8/layout/list1"/>
    <dgm:cxn modelId="{1225319E-4A0B-41D7-B7C1-BD3674EAF1BF}" type="presParOf" srcId="{F501CD39-F2DE-434D-A7FA-762143873D60}" destId="{18AA12F3-D95B-4A6D-B358-E5305B4755C4}" srcOrd="1" destOrd="0" presId="urn:microsoft.com/office/officeart/2005/8/layout/list1"/>
    <dgm:cxn modelId="{8CAE0930-80BF-408F-B613-FB929A2DFB41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CD5BDED-4989-4563-9676-3FA680CA00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EB388F-B020-479A-B1A6-2F204E0C8D4F}">
      <dgm:prSet/>
      <dgm:spPr/>
      <dgm:t>
        <a:bodyPr/>
        <a:lstStyle/>
        <a:p>
          <a:pPr rtl="0"/>
          <a:r>
            <a:rPr lang="es-AR" b="1" i="1" dirty="0" smtClean="0"/>
            <a:t>Futuras líneas de investigación:</a:t>
          </a:r>
          <a:endParaRPr lang="es-AR" dirty="0"/>
        </a:p>
      </dgm:t>
    </dgm:pt>
    <dgm:pt modelId="{444517BD-410A-4300-B2BA-114ECAFF32C0}" type="parTrans" cxnId="{9262AE55-97A8-4E80-9834-9D95CB8F5971}">
      <dgm:prSet/>
      <dgm:spPr/>
      <dgm:t>
        <a:bodyPr/>
        <a:lstStyle/>
        <a:p>
          <a:endParaRPr lang="es-AR"/>
        </a:p>
      </dgm:t>
    </dgm:pt>
    <dgm:pt modelId="{04CD5376-B09A-4FA9-8631-BA3E33D4CB91}" type="sibTrans" cxnId="{9262AE55-97A8-4E80-9834-9D95CB8F5971}">
      <dgm:prSet/>
      <dgm:spPr/>
      <dgm:t>
        <a:bodyPr/>
        <a:lstStyle/>
        <a:p>
          <a:endParaRPr lang="es-AR"/>
        </a:p>
      </dgm:t>
    </dgm:pt>
    <dgm:pt modelId="{3B944355-320B-496D-8333-485E04917B4A}">
      <dgm:prSet/>
      <dgm:spPr/>
      <dgm:t>
        <a:bodyPr/>
        <a:lstStyle/>
        <a:p>
          <a:pPr rtl="0"/>
          <a:r>
            <a:rPr lang="es-AR" dirty="0" smtClean="0"/>
            <a:t>Conectividad con centros de salud</a:t>
          </a:r>
          <a:r>
            <a:rPr lang="es-AR" b="0" i="0" dirty="0" smtClean="0"/>
            <a:t>.</a:t>
          </a:r>
          <a:endParaRPr lang="es-AR" dirty="0"/>
        </a:p>
      </dgm:t>
    </dgm:pt>
    <dgm:pt modelId="{DC59AFA2-E4F3-4C19-82A6-85F9B0BBD77B}" type="parTrans" cxnId="{BF9B6DBD-6BCE-4516-99E4-2C0A878DACC7}">
      <dgm:prSet/>
      <dgm:spPr/>
      <dgm:t>
        <a:bodyPr/>
        <a:lstStyle/>
        <a:p>
          <a:endParaRPr lang="es-AR"/>
        </a:p>
      </dgm:t>
    </dgm:pt>
    <dgm:pt modelId="{163EFB74-ACE9-40D7-9CA8-4DD83B2CAE4C}" type="sibTrans" cxnId="{BF9B6DBD-6BCE-4516-99E4-2C0A878DACC7}">
      <dgm:prSet/>
      <dgm:spPr/>
      <dgm:t>
        <a:bodyPr/>
        <a:lstStyle/>
        <a:p>
          <a:endParaRPr lang="es-AR"/>
        </a:p>
      </dgm:t>
    </dgm:pt>
    <dgm:pt modelId="{FF2207AF-6B35-4886-954A-2051E6393518}">
      <dgm:prSet/>
      <dgm:spPr/>
      <dgm:t>
        <a:bodyPr/>
        <a:lstStyle/>
        <a:p>
          <a:pPr rtl="0"/>
          <a:r>
            <a:rPr lang="es-AR" dirty="0" smtClean="0"/>
            <a:t>Obtener antecedentes penales de los pacientes.</a:t>
          </a:r>
          <a:endParaRPr lang="es-AR" dirty="0"/>
        </a:p>
      </dgm:t>
    </dgm:pt>
    <dgm:pt modelId="{06326F13-CACC-429F-9478-E96AE3E87FEF}" type="parTrans" cxnId="{163BB5E7-A434-4A10-ACC4-F447B4831A31}">
      <dgm:prSet/>
      <dgm:spPr/>
      <dgm:t>
        <a:bodyPr/>
        <a:lstStyle/>
        <a:p>
          <a:endParaRPr lang="es-AR"/>
        </a:p>
      </dgm:t>
    </dgm:pt>
    <dgm:pt modelId="{0857B6BC-A7FC-41E0-9B60-76A95698D211}" type="sibTrans" cxnId="{163BB5E7-A434-4A10-ACC4-F447B4831A31}">
      <dgm:prSet/>
      <dgm:spPr/>
      <dgm:t>
        <a:bodyPr/>
        <a:lstStyle/>
        <a:p>
          <a:endParaRPr lang="es-AR"/>
        </a:p>
      </dgm:t>
    </dgm:pt>
    <dgm:pt modelId="{6F3745AB-967D-491F-A670-6ECB8BCC6A09}">
      <dgm:prSet/>
      <dgm:spPr/>
      <dgm:t>
        <a:bodyPr/>
        <a:lstStyle/>
        <a:p>
          <a:pPr rtl="0"/>
          <a:r>
            <a:rPr lang="es-AR" dirty="0" smtClean="0"/>
            <a:t>Ingresar tratamientos desde </a:t>
          </a:r>
          <a:r>
            <a:rPr lang="es-AR" dirty="0" err="1" smtClean="0"/>
            <a:t>app</a:t>
          </a:r>
          <a:r>
            <a:rPr lang="es-AR" dirty="0" smtClean="0"/>
            <a:t> móvil.</a:t>
          </a:r>
          <a:endParaRPr lang="es-AR" dirty="0"/>
        </a:p>
      </dgm:t>
    </dgm:pt>
    <dgm:pt modelId="{F662C138-AE3B-43C9-8683-C20C27032E3D}" type="parTrans" cxnId="{809EB923-367D-4F2A-B9E7-8EA98D760681}">
      <dgm:prSet/>
      <dgm:spPr/>
      <dgm:t>
        <a:bodyPr/>
        <a:lstStyle/>
        <a:p>
          <a:endParaRPr lang="es-AR"/>
        </a:p>
      </dgm:t>
    </dgm:pt>
    <dgm:pt modelId="{90C6D202-5A23-4B84-9C82-E1B5FCC395D7}" type="sibTrans" cxnId="{809EB923-367D-4F2A-B9E7-8EA98D760681}">
      <dgm:prSet/>
      <dgm:spPr/>
      <dgm:t>
        <a:bodyPr/>
        <a:lstStyle/>
        <a:p>
          <a:endParaRPr lang="es-AR"/>
        </a:p>
      </dgm:t>
    </dgm:pt>
    <dgm:pt modelId="{7C0B664E-B158-49F8-9A27-39BFC7873A83}">
      <dgm:prSet/>
      <dgm:spPr/>
      <dgm:t>
        <a:bodyPr/>
        <a:lstStyle/>
        <a:p>
          <a:pPr rtl="0"/>
          <a:r>
            <a:rPr lang="es-AR" dirty="0" smtClean="0"/>
            <a:t>Generar métricas de uso y estadísticas</a:t>
          </a:r>
          <a:endParaRPr lang="es-AR" dirty="0"/>
        </a:p>
      </dgm:t>
    </dgm:pt>
    <dgm:pt modelId="{B1F16591-9A4E-4047-9582-5BB4A1082CF8}" type="parTrans" cxnId="{8F273ACF-F671-4D82-9977-6347AAA8F55E}">
      <dgm:prSet/>
      <dgm:spPr/>
      <dgm:t>
        <a:bodyPr/>
        <a:lstStyle/>
        <a:p>
          <a:endParaRPr lang="es-AR"/>
        </a:p>
      </dgm:t>
    </dgm:pt>
    <dgm:pt modelId="{5490676C-65A2-43D3-9E25-37B5F0A01BAA}" type="sibTrans" cxnId="{8F273ACF-F671-4D82-9977-6347AAA8F55E}">
      <dgm:prSet/>
      <dgm:spPr/>
      <dgm:t>
        <a:bodyPr/>
        <a:lstStyle/>
        <a:p>
          <a:endParaRPr lang="es-AR"/>
        </a:p>
      </dgm:t>
    </dgm:pt>
    <dgm:pt modelId="{F501CD39-F2DE-434D-A7FA-762143873D60}" type="pres">
      <dgm:prSet presAssocID="{7CD5BDED-4989-4563-9676-3FA680CA00A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4519D50-D707-4E98-AAC6-0334FE0CC52A}" type="pres">
      <dgm:prSet presAssocID="{35EB388F-B020-479A-B1A6-2F204E0C8D4F}" presName="parentLin" presStyleCnt="0"/>
      <dgm:spPr/>
    </dgm:pt>
    <dgm:pt modelId="{B83E6EF3-5025-4E27-BF39-148062E03B89}" type="pres">
      <dgm:prSet presAssocID="{35EB388F-B020-479A-B1A6-2F204E0C8D4F}" presName="parentLeftMargin" presStyleLbl="node1" presStyleIdx="0" presStyleCnt="1"/>
      <dgm:spPr/>
      <dgm:t>
        <a:bodyPr/>
        <a:lstStyle/>
        <a:p>
          <a:endParaRPr lang="es-AR"/>
        </a:p>
      </dgm:t>
    </dgm:pt>
    <dgm:pt modelId="{EDF1D248-96E9-40B5-BEF3-FBBCCEE9978E}" type="pres">
      <dgm:prSet presAssocID="{35EB388F-B020-479A-B1A6-2F204E0C8D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AA12F3-D95B-4A6D-B358-E5305B4755C4}" type="pres">
      <dgm:prSet presAssocID="{35EB388F-B020-479A-B1A6-2F204E0C8D4F}" presName="negativeSpace" presStyleCnt="0"/>
      <dgm:spPr/>
    </dgm:pt>
    <dgm:pt modelId="{7DD3EC81-D907-406F-9820-B1FA67B603CA}" type="pres">
      <dgm:prSet presAssocID="{35EB388F-B020-479A-B1A6-2F204E0C8D4F}" presName="childText" presStyleLbl="conFgAcc1" presStyleIdx="0" presStyleCnt="1" custLinFactNeighborX="-25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809EB923-367D-4F2A-B9E7-8EA98D760681}" srcId="{35EB388F-B020-479A-B1A6-2F204E0C8D4F}" destId="{6F3745AB-967D-491F-A670-6ECB8BCC6A09}" srcOrd="2" destOrd="0" parTransId="{F662C138-AE3B-43C9-8683-C20C27032E3D}" sibTransId="{90C6D202-5A23-4B84-9C82-E1B5FCC395D7}"/>
    <dgm:cxn modelId="{8F273ACF-F671-4D82-9977-6347AAA8F55E}" srcId="{35EB388F-B020-479A-B1A6-2F204E0C8D4F}" destId="{7C0B664E-B158-49F8-9A27-39BFC7873A83}" srcOrd="3" destOrd="0" parTransId="{B1F16591-9A4E-4047-9582-5BB4A1082CF8}" sibTransId="{5490676C-65A2-43D3-9E25-37B5F0A01BAA}"/>
    <dgm:cxn modelId="{BF9B6DBD-6BCE-4516-99E4-2C0A878DACC7}" srcId="{35EB388F-B020-479A-B1A6-2F204E0C8D4F}" destId="{3B944355-320B-496D-8333-485E04917B4A}" srcOrd="0" destOrd="0" parTransId="{DC59AFA2-E4F3-4C19-82A6-85F9B0BBD77B}" sibTransId="{163EFB74-ACE9-40D7-9CA8-4DD83B2CAE4C}"/>
    <dgm:cxn modelId="{6291B0DE-75BF-47F0-8F86-BD6875ECE6E2}" type="presOf" srcId="{7CD5BDED-4989-4563-9676-3FA680CA00A5}" destId="{F501CD39-F2DE-434D-A7FA-762143873D60}" srcOrd="0" destOrd="0" presId="urn:microsoft.com/office/officeart/2005/8/layout/list1"/>
    <dgm:cxn modelId="{163BB5E7-A434-4A10-ACC4-F447B4831A31}" srcId="{35EB388F-B020-479A-B1A6-2F204E0C8D4F}" destId="{FF2207AF-6B35-4886-954A-2051E6393518}" srcOrd="1" destOrd="0" parTransId="{06326F13-CACC-429F-9478-E96AE3E87FEF}" sibTransId="{0857B6BC-A7FC-41E0-9B60-76A95698D211}"/>
    <dgm:cxn modelId="{0CCFCAA6-3863-4626-B99F-16F070321BC5}" type="presOf" srcId="{7C0B664E-B158-49F8-9A27-39BFC7873A83}" destId="{7DD3EC81-D907-406F-9820-B1FA67B603CA}" srcOrd="0" destOrd="3" presId="urn:microsoft.com/office/officeart/2005/8/layout/list1"/>
    <dgm:cxn modelId="{7767331A-FBE6-4FB3-8A5C-D6B9A60FE9DD}" type="presOf" srcId="{3B944355-320B-496D-8333-485E04917B4A}" destId="{7DD3EC81-D907-406F-9820-B1FA67B603CA}" srcOrd="0" destOrd="0" presId="urn:microsoft.com/office/officeart/2005/8/layout/list1"/>
    <dgm:cxn modelId="{9262AE55-97A8-4E80-9834-9D95CB8F5971}" srcId="{7CD5BDED-4989-4563-9676-3FA680CA00A5}" destId="{35EB388F-B020-479A-B1A6-2F204E0C8D4F}" srcOrd="0" destOrd="0" parTransId="{444517BD-410A-4300-B2BA-114ECAFF32C0}" sibTransId="{04CD5376-B09A-4FA9-8631-BA3E33D4CB91}"/>
    <dgm:cxn modelId="{BE884F35-672D-444B-B4D3-B8EDAB014B3D}" type="presOf" srcId="{FF2207AF-6B35-4886-954A-2051E6393518}" destId="{7DD3EC81-D907-406F-9820-B1FA67B603CA}" srcOrd="0" destOrd="1" presId="urn:microsoft.com/office/officeart/2005/8/layout/list1"/>
    <dgm:cxn modelId="{31E8E7DF-3E16-4DE1-8B18-F23700BA5A90}" type="presOf" srcId="{35EB388F-B020-479A-B1A6-2F204E0C8D4F}" destId="{B83E6EF3-5025-4E27-BF39-148062E03B89}" srcOrd="0" destOrd="0" presId="urn:microsoft.com/office/officeart/2005/8/layout/list1"/>
    <dgm:cxn modelId="{D4B2B8BD-7827-4074-B27C-57E08CF0A833}" type="presOf" srcId="{35EB388F-B020-479A-B1A6-2F204E0C8D4F}" destId="{EDF1D248-96E9-40B5-BEF3-FBBCCEE9978E}" srcOrd="1" destOrd="0" presId="urn:microsoft.com/office/officeart/2005/8/layout/list1"/>
    <dgm:cxn modelId="{3C4659A2-6D48-471E-BFD8-F43A10EB3556}" type="presOf" srcId="{6F3745AB-967D-491F-A670-6ECB8BCC6A09}" destId="{7DD3EC81-D907-406F-9820-B1FA67B603CA}" srcOrd="0" destOrd="2" presId="urn:microsoft.com/office/officeart/2005/8/layout/list1"/>
    <dgm:cxn modelId="{C7F6056A-85F2-4A15-A35D-6DDD72058487}" type="presParOf" srcId="{F501CD39-F2DE-434D-A7FA-762143873D60}" destId="{B4519D50-D707-4E98-AAC6-0334FE0CC52A}" srcOrd="0" destOrd="0" presId="urn:microsoft.com/office/officeart/2005/8/layout/list1"/>
    <dgm:cxn modelId="{E56E9DA2-4C9F-4DB5-8B0B-2A81BB59D0E3}" type="presParOf" srcId="{B4519D50-D707-4E98-AAC6-0334FE0CC52A}" destId="{B83E6EF3-5025-4E27-BF39-148062E03B89}" srcOrd="0" destOrd="0" presId="urn:microsoft.com/office/officeart/2005/8/layout/list1"/>
    <dgm:cxn modelId="{7902FE1B-894D-4272-BC49-4B324301A571}" type="presParOf" srcId="{B4519D50-D707-4E98-AAC6-0334FE0CC52A}" destId="{EDF1D248-96E9-40B5-BEF3-FBBCCEE9978E}" srcOrd="1" destOrd="0" presId="urn:microsoft.com/office/officeart/2005/8/layout/list1"/>
    <dgm:cxn modelId="{4FA00BAA-AEDE-46CD-86E5-5FF9F66D5300}" type="presParOf" srcId="{F501CD39-F2DE-434D-A7FA-762143873D60}" destId="{18AA12F3-D95B-4A6D-B358-E5305B4755C4}" srcOrd="1" destOrd="0" presId="urn:microsoft.com/office/officeart/2005/8/layout/list1"/>
    <dgm:cxn modelId="{F9E9136C-9C2F-488E-A6F0-3B481AFC9A6E}" type="presParOf" srcId="{F501CD39-F2DE-434D-A7FA-762143873D60}" destId="{7DD3EC81-D907-406F-9820-B1FA67B603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C6A78-28AA-438D-BB81-D167669A0410}" type="doc">
      <dgm:prSet loTypeId="urn:microsoft.com/office/officeart/2005/8/layout/vList5" loCatId="list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s-AR"/>
        </a:p>
      </dgm:t>
    </dgm:pt>
    <dgm:pt modelId="{B94F61D7-2C03-43A5-A45F-DB6D80AA56D9}">
      <dgm:prSet/>
      <dgm:spPr/>
      <dgm:t>
        <a:bodyPr/>
        <a:lstStyle/>
        <a:p>
          <a:pPr rtl="0"/>
          <a:r>
            <a:rPr lang="es-AR" b="0" i="1" dirty="0" smtClean="0"/>
            <a:t>A</a:t>
          </a:r>
          <a:endParaRPr lang="es-AR" dirty="0"/>
        </a:p>
      </dgm:t>
    </dgm:pt>
    <dgm:pt modelId="{076C8DDA-F71F-49EE-887F-B29664C823EA}" type="parTrans" cxnId="{D463DBA1-C496-4C8A-87A8-48C779214F97}">
      <dgm:prSet/>
      <dgm:spPr/>
      <dgm:t>
        <a:bodyPr/>
        <a:lstStyle/>
        <a:p>
          <a:endParaRPr lang="es-AR"/>
        </a:p>
      </dgm:t>
    </dgm:pt>
    <dgm:pt modelId="{F5EF1142-CDEB-4ABC-9F29-B1B1F8A583B9}" type="sibTrans" cxnId="{D463DBA1-C496-4C8A-87A8-48C779214F97}">
      <dgm:prSet/>
      <dgm:spPr/>
      <dgm:t>
        <a:bodyPr/>
        <a:lstStyle/>
        <a:p>
          <a:endParaRPr lang="es-AR"/>
        </a:p>
      </dgm:t>
    </dgm:pt>
    <dgm:pt modelId="{6B7A91FD-D02A-4D17-B43A-F268474DF336}">
      <dgm:prSet/>
      <dgm:spPr/>
      <dgm:t>
        <a:bodyPr/>
        <a:lstStyle/>
        <a:p>
          <a:pPr rtl="0"/>
          <a:r>
            <a:rPr lang="es-AR" b="0" i="1" dirty="0" smtClean="0"/>
            <a:t>B</a:t>
          </a:r>
          <a:endParaRPr lang="es-AR" dirty="0"/>
        </a:p>
      </dgm:t>
    </dgm:pt>
    <dgm:pt modelId="{7D39962E-5AAD-4B24-AD15-5FB01B71B5AE}" type="parTrans" cxnId="{A3A964A3-7CA9-4177-A97A-B5E0F1C8CC89}">
      <dgm:prSet/>
      <dgm:spPr/>
      <dgm:t>
        <a:bodyPr/>
        <a:lstStyle/>
        <a:p>
          <a:endParaRPr lang="es-AR"/>
        </a:p>
      </dgm:t>
    </dgm:pt>
    <dgm:pt modelId="{C85227B1-C940-41F6-9156-D5F74E657410}" type="sibTrans" cxnId="{A3A964A3-7CA9-4177-A97A-B5E0F1C8CC89}">
      <dgm:prSet/>
      <dgm:spPr/>
      <dgm:t>
        <a:bodyPr/>
        <a:lstStyle/>
        <a:p>
          <a:endParaRPr lang="es-AR"/>
        </a:p>
      </dgm:t>
    </dgm:pt>
    <dgm:pt modelId="{793A6B96-4022-4406-98EB-E32AD57232A2}">
      <dgm:prSet/>
      <dgm:spPr/>
      <dgm:t>
        <a:bodyPr/>
        <a:lstStyle/>
        <a:p>
          <a:pPr rtl="0"/>
          <a:r>
            <a:rPr lang="es-AR" b="0" i="1" dirty="0" smtClean="0"/>
            <a:t>C</a:t>
          </a:r>
          <a:endParaRPr lang="es-AR" dirty="0"/>
        </a:p>
      </dgm:t>
    </dgm:pt>
    <dgm:pt modelId="{1E43B3C4-4689-4985-A99C-DB86253B2C0A}" type="parTrans" cxnId="{C61C5EC0-A6DA-4279-ACAC-FD64E8A6E67F}">
      <dgm:prSet/>
      <dgm:spPr/>
      <dgm:t>
        <a:bodyPr/>
        <a:lstStyle/>
        <a:p>
          <a:endParaRPr lang="es-AR"/>
        </a:p>
      </dgm:t>
    </dgm:pt>
    <dgm:pt modelId="{25D6C23A-D949-4ADF-9422-2AF36924C9C8}" type="sibTrans" cxnId="{C61C5EC0-A6DA-4279-ACAC-FD64E8A6E67F}">
      <dgm:prSet/>
      <dgm:spPr/>
      <dgm:t>
        <a:bodyPr/>
        <a:lstStyle/>
        <a:p>
          <a:endParaRPr lang="es-AR"/>
        </a:p>
      </dgm:t>
    </dgm:pt>
    <dgm:pt modelId="{A4AB3148-4B06-4E88-A5C4-605CF572EF05}">
      <dgm:prSet/>
      <dgm:spPr/>
      <dgm:t>
        <a:bodyPr/>
        <a:lstStyle/>
        <a:p>
          <a:pPr rtl="0"/>
          <a:r>
            <a:rPr lang="es-AR" dirty="0" smtClean="0"/>
            <a:t>Vías Respiratorias (</a:t>
          </a:r>
          <a:r>
            <a:rPr lang="es-AR" dirty="0" err="1" smtClean="0"/>
            <a:t>Airway</a:t>
          </a:r>
          <a:r>
            <a:rPr lang="es-AR" dirty="0" smtClean="0"/>
            <a:t>)</a:t>
          </a:r>
          <a:endParaRPr lang="es-AR" dirty="0"/>
        </a:p>
      </dgm:t>
    </dgm:pt>
    <dgm:pt modelId="{FD775DEA-4967-4AEC-887D-B8A3E33ED8B4}" type="parTrans" cxnId="{68DC1E9B-7163-4CE1-9D68-F5B17D816D61}">
      <dgm:prSet/>
      <dgm:spPr/>
      <dgm:t>
        <a:bodyPr/>
        <a:lstStyle/>
        <a:p>
          <a:endParaRPr lang="es-AR"/>
        </a:p>
      </dgm:t>
    </dgm:pt>
    <dgm:pt modelId="{455CBC00-BBF1-4E5B-B76E-0EB367476AA1}" type="sibTrans" cxnId="{68DC1E9B-7163-4CE1-9D68-F5B17D816D61}">
      <dgm:prSet/>
      <dgm:spPr/>
      <dgm:t>
        <a:bodyPr/>
        <a:lstStyle/>
        <a:p>
          <a:endParaRPr lang="es-AR"/>
        </a:p>
      </dgm:t>
    </dgm:pt>
    <dgm:pt modelId="{0AF4ACB7-980C-4D82-9767-F37B4BBDBD4F}">
      <dgm:prSet/>
      <dgm:spPr/>
      <dgm:t>
        <a:bodyPr/>
        <a:lstStyle/>
        <a:p>
          <a:pPr rtl="0"/>
          <a:r>
            <a:rPr lang="es-AR" dirty="0" smtClean="0"/>
            <a:t>Respiración (</a:t>
          </a:r>
          <a:r>
            <a:rPr lang="es-AR" dirty="0" err="1" smtClean="0"/>
            <a:t>Breathing</a:t>
          </a:r>
          <a:r>
            <a:rPr lang="es-AR" dirty="0" smtClean="0"/>
            <a:t>)</a:t>
          </a:r>
          <a:endParaRPr lang="es-AR" dirty="0"/>
        </a:p>
      </dgm:t>
    </dgm:pt>
    <dgm:pt modelId="{CAB62B3B-D51F-4909-AAC7-B92808E184C7}" type="parTrans" cxnId="{A71A4A56-4E5D-4ED3-8EEC-5DBD553893A8}">
      <dgm:prSet/>
      <dgm:spPr/>
      <dgm:t>
        <a:bodyPr/>
        <a:lstStyle/>
        <a:p>
          <a:endParaRPr lang="es-AR"/>
        </a:p>
      </dgm:t>
    </dgm:pt>
    <dgm:pt modelId="{7FAC5391-E82C-4528-BFCA-C53ED3CA188C}" type="sibTrans" cxnId="{A71A4A56-4E5D-4ED3-8EEC-5DBD553893A8}">
      <dgm:prSet/>
      <dgm:spPr/>
      <dgm:t>
        <a:bodyPr/>
        <a:lstStyle/>
        <a:p>
          <a:endParaRPr lang="es-AR"/>
        </a:p>
      </dgm:t>
    </dgm:pt>
    <dgm:pt modelId="{1FD4B56A-6775-44C4-B822-CDE4B1B284FC}">
      <dgm:prSet/>
      <dgm:spPr/>
      <dgm:t>
        <a:bodyPr/>
        <a:lstStyle/>
        <a:p>
          <a:pPr rtl="0"/>
          <a:r>
            <a:rPr lang="es-AR" dirty="0" smtClean="0"/>
            <a:t>Circulación (</a:t>
          </a:r>
          <a:r>
            <a:rPr lang="es-AR" dirty="0" err="1" smtClean="0"/>
            <a:t>Circulation</a:t>
          </a:r>
          <a:r>
            <a:rPr lang="es-AR" dirty="0" smtClean="0"/>
            <a:t>)</a:t>
          </a:r>
          <a:endParaRPr lang="es-AR" dirty="0"/>
        </a:p>
      </dgm:t>
    </dgm:pt>
    <dgm:pt modelId="{7806D876-1439-4368-B6EB-0155BD66B678}" type="parTrans" cxnId="{0EA3254C-16B9-4CAD-AC8E-F87B42694A6E}">
      <dgm:prSet/>
      <dgm:spPr/>
      <dgm:t>
        <a:bodyPr/>
        <a:lstStyle/>
        <a:p>
          <a:endParaRPr lang="es-AR"/>
        </a:p>
      </dgm:t>
    </dgm:pt>
    <dgm:pt modelId="{99D35B93-6366-4702-9071-CCDAC69D6826}" type="sibTrans" cxnId="{0EA3254C-16B9-4CAD-AC8E-F87B42694A6E}">
      <dgm:prSet/>
      <dgm:spPr/>
      <dgm:t>
        <a:bodyPr/>
        <a:lstStyle/>
        <a:p>
          <a:endParaRPr lang="es-AR"/>
        </a:p>
      </dgm:t>
    </dgm:pt>
    <dgm:pt modelId="{32113469-21A7-44F3-986D-33527FBB3811}" type="pres">
      <dgm:prSet presAssocID="{C4CC6A78-28AA-438D-BB81-D167669A041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1D6B92E9-FAF0-4F52-A6F3-69BAF4F55CA5}" type="pres">
      <dgm:prSet presAssocID="{B94F61D7-2C03-43A5-A45F-DB6D80AA56D9}" presName="linNode" presStyleCnt="0"/>
      <dgm:spPr/>
    </dgm:pt>
    <dgm:pt modelId="{ACECAAFF-9ECC-4455-9458-DFBB30907E85}" type="pres">
      <dgm:prSet presAssocID="{B94F61D7-2C03-43A5-A45F-DB6D80AA56D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D8DA7836-B612-49E0-8586-BCABDDDA3D1F}" type="pres">
      <dgm:prSet presAssocID="{B94F61D7-2C03-43A5-A45F-DB6D80AA56D9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D06CDD8-10F8-430A-B539-5B0B79FE791B}" type="pres">
      <dgm:prSet presAssocID="{F5EF1142-CDEB-4ABC-9F29-B1B1F8A583B9}" presName="sp" presStyleCnt="0"/>
      <dgm:spPr/>
    </dgm:pt>
    <dgm:pt modelId="{75013E52-FDF7-4FDC-96F7-725F3AEEA7EA}" type="pres">
      <dgm:prSet presAssocID="{6B7A91FD-D02A-4D17-B43A-F268474DF336}" presName="linNode" presStyleCnt="0"/>
      <dgm:spPr/>
    </dgm:pt>
    <dgm:pt modelId="{BC731190-26DC-4DBA-AE71-6D04EA505E6C}" type="pres">
      <dgm:prSet presAssocID="{6B7A91FD-D02A-4D17-B43A-F268474DF336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92F72B7-86AB-42BE-B571-44371285B024}" type="pres">
      <dgm:prSet presAssocID="{6B7A91FD-D02A-4D17-B43A-F268474DF336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09918A7-ADB8-423F-ADA1-E492079A0DDA}" type="pres">
      <dgm:prSet presAssocID="{C85227B1-C940-41F6-9156-D5F74E657410}" presName="sp" presStyleCnt="0"/>
      <dgm:spPr/>
    </dgm:pt>
    <dgm:pt modelId="{CC444DB0-757A-477A-94CB-3BDC36DD98A2}" type="pres">
      <dgm:prSet presAssocID="{793A6B96-4022-4406-98EB-E32AD57232A2}" presName="linNode" presStyleCnt="0"/>
      <dgm:spPr/>
    </dgm:pt>
    <dgm:pt modelId="{8F5063E1-E0E3-4F27-8924-35CA119F0A95}" type="pres">
      <dgm:prSet presAssocID="{793A6B96-4022-4406-98EB-E32AD57232A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201A17A-38DA-4A29-8A8E-DFD3B7FBD9F2}" type="pres">
      <dgm:prSet presAssocID="{793A6B96-4022-4406-98EB-E32AD57232A2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5899830E-9805-4F95-A232-6650C4694A77}" type="presOf" srcId="{6B7A91FD-D02A-4D17-B43A-F268474DF336}" destId="{BC731190-26DC-4DBA-AE71-6D04EA505E6C}" srcOrd="0" destOrd="0" presId="urn:microsoft.com/office/officeart/2005/8/layout/vList5"/>
    <dgm:cxn modelId="{6B9CDCD2-5D1C-42FD-838D-6DBE543E7B19}" type="presOf" srcId="{793A6B96-4022-4406-98EB-E32AD57232A2}" destId="{8F5063E1-E0E3-4F27-8924-35CA119F0A95}" srcOrd="0" destOrd="0" presId="urn:microsoft.com/office/officeart/2005/8/layout/vList5"/>
    <dgm:cxn modelId="{F5444096-24C9-4DCF-B8B7-2A0F15C13934}" type="presOf" srcId="{1FD4B56A-6775-44C4-B822-CDE4B1B284FC}" destId="{7201A17A-38DA-4A29-8A8E-DFD3B7FBD9F2}" srcOrd="0" destOrd="0" presId="urn:microsoft.com/office/officeart/2005/8/layout/vList5"/>
    <dgm:cxn modelId="{D463DBA1-C496-4C8A-87A8-48C779214F97}" srcId="{C4CC6A78-28AA-438D-BB81-D167669A0410}" destId="{B94F61D7-2C03-43A5-A45F-DB6D80AA56D9}" srcOrd="0" destOrd="0" parTransId="{076C8DDA-F71F-49EE-887F-B29664C823EA}" sibTransId="{F5EF1142-CDEB-4ABC-9F29-B1B1F8A583B9}"/>
    <dgm:cxn modelId="{68DC1E9B-7163-4CE1-9D68-F5B17D816D61}" srcId="{B94F61D7-2C03-43A5-A45F-DB6D80AA56D9}" destId="{A4AB3148-4B06-4E88-A5C4-605CF572EF05}" srcOrd="0" destOrd="0" parTransId="{FD775DEA-4967-4AEC-887D-B8A3E33ED8B4}" sibTransId="{455CBC00-BBF1-4E5B-B76E-0EB367476AA1}"/>
    <dgm:cxn modelId="{F0258F5F-A611-43F3-8064-C9ECF15B7CC7}" type="presOf" srcId="{A4AB3148-4B06-4E88-A5C4-605CF572EF05}" destId="{D8DA7836-B612-49E0-8586-BCABDDDA3D1F}" srcOrd="0" destOrd="0" presId="urn:microsoft.com/office/officeart/2005/8/layout/vList5"/>
    <dgm:cxn modelId="{8BF94C19-B431-4CFC-9F19-F0B19D299140}" type="presOf" srcId="{B94F61D7-2C03-43A5-A45F-DB6D80AA56D9}" destId="{ACECAAFF-9ECC-4455-9458-DFBB30907E85}" srcOrd="0" destOrd="0" presId="urn:microsoft.com/office/officeart/2005/8/layout/vList5"/>
    <dgm:cxn modelId="{E1CE49C1-F251-4C86-8996-E96C650F71A7}" type="presOf" srcId="{0AF4ACB7-980C-4D82-9767-F37B4BBDBD4F}" destId="{692F72B7-86AB-42BE-B571-44371285B024}" srcOrd="0" destOrd="0" presId="urn:microsoft.com/office/officeart/2005/8/layout/vList5"/>
    <dgm:cxn modelId="{A3A964A3-7CA9-4177-A97A-B5E0F1C8CC89}" srcId="{C4CC6A78-28AA-438D-BB81-D167669A0410}" destId="{6B7A91FD-D02A-4D17-B43A-F268474DF336}" srcOrd="1" destOrd="0" parTransId="{7D39962E-5AAD-4B24-AD15-5FB01B71B5AE}" sibTransId="{C85227B1-C940-41F6-9156-D5F74E657410}"/>
    <dgm:cxn modelId="{0EA3254C-16B9-4CAD-AC8E-F87B42694A6E}" srcId="{793A6B96-4022-4406-98EB-E32AD57232A2}" destId="{1FD4B56A-6775-44C4-B822-CDE4B1B284FC}" srcOrd="0" destOrd="0" parTransId="{7806D876-1439-4368-B6EB-0155BD66B678}" sibTransId="{99D35B93-6366-4702-9071-CCDAC69D6826}"/>
    <dgm:cxn modelId="{288F7F7C-B56A-483B-AB3D-3E2C6D0361E5}" type="presOf" srcId="{C4CC6A78-28AA-438D-BB81-D167669A0410}" destId="{32113469-21A7-44F3-986D-33527FBB3811}" srcOrd="0" destOrd="0" presId="urn:microsoft.com/office/officeart/2005/8/layout/vList5"/>
    <dgm:cxn modelId="{C61C5EC0-A6DA-4279-ACAC-FD64E8A6E67F}" srcId="{C4CC6A78-28AA-438D-BB81-D167669A0410}" destId="{793A6B96-4022-4406-98EB-E32AD57232A2}" srcOrd="2" destOrd="0" parTransId="{1E43B3C4-4689-4985-A99C-DB86253B2C0A}" sibTransId="{25D6C23A-D949-4ADF-9422-2AF36924C9C8}"/>
    <dgm:cxn modelId="{A71A4A56-4E5D-4ED3-8EEC-5DBD553893A8}" srcId="{6B7A91FD-D02A-4D17-B43A-F268474DF336}" destId="{0AF4ACB7-980C-4D82-9767-F37B4BBDBD4F}" srcOrd="0" destOrd="0" parTransId="{CAB62B3B-D51F-4909-AAC7-B92808E184C7}" sibTransId="{7FAC5391-E82C-4528-BFCA-C53ED3CA188C}"/>
    <dgm:cxn modelId="{3F2F2305-A5C2-43C0-A833-620237512C27}" type="presParOf" srcId="{32113469-21A7-44F3-986D-33527FBB3811}" destId="{1D6B92E9-FAF0-4F52-A6F3-69BAF4F55CA5}" srcOrd="0" destOrd="0" presId="urn:microsoft.com/office/officeart/2005/8/layout/vList5"/>
    <dgm:cxn modelId="{4E933ABD-4B30-44F9-ABBC-58E171C23320}" type="presParOf" srcId="{1D6B92E9-FAF0-4F52-A6F3-69BAF4F55CA5}" destId="{ACECAAFF-9ECC-4455-9458-DFBB30907E85}" srcOrd="0" destOrd="0" presId="urn:microsoft.com/office/officeart/2005/8/layout/vList5"/>
    <dgm:cxn modelId="{C871F861-D7ED-4358-A609-66C7CF5A4737}" type="presParOf" srcId="{1D6B92E9-FAF0-4F52-A6F3-69BAF4F55CA5}" destId="{D8DA7836-B612-49E0-8586-BCABDDDA3D1F}" srcOrd="1" destOrd="0" presId="urn:microsoft.com/office/officeart/2005/8/layout/vList5"/>
    <dgm:cxn modelId="{956A3198-DBCA-4200-8E76-E1DA9E2E877F}" type="presParOf" srcId="{32113469-21A7-44F3-986D-33527FBB3811}" destId="{3D06CDD8-10F8-430A-B539-5B0B79FE791B}" srcOrd="1" destOrd="0" presId="urn:microsoft.com/office/officeart/2005/8/layout/vList5"/>
    <dgm:cxn modelId="{6B658E03-31B6-4078-A191-ECDA4C210F3D}" type="presParOf" srcId="{32113469-21A7-44F3-986D-33527FBB3811}" destId="{75013E52-FDF7-4FDC-96F7-725F3AEEA7EA}" srcOrd="2" destOrd="0" presId="urn:microsoft.com/office/officeart/2005/8/layout/vList5"/>
    <dgm:cxn modelId="{A3DCB9AA-24E8-4FBD-8B24-2E2AF915D4DD}" type="presParOf" srcId="{75013E52-FDF7-4FDC-96F7-725F3AEEA7EA}" destId="{BC731190-26DC-4DBA-AE71-6D04EA505E6C}" srcOrd="0" destOrd="0" presId="urn:microsoft.com/office/officeart/2005/8/layout/vList5"/>
    <dgm:cxn modelId="{EE1D548A-6D72-4FEF-9FCF-209B1CEA877A}" type="presParOf" srcId="{75013E52-FDF7-4FDC-96F7-725F3AEEA7EA}" destId="{692F72B7-86AB-42BE-B571-44371285B024}" srcOrd="1" destOrd="0" presId="urn:microsoft.com/office/officeart/2005/8/layout/vList5"/>
    <dgm:cxn modelId="{1B090D2C-80F2-4760-BE9A-777B2ABDE56A}" type="presParOf" srcId="{32113469-21A7-44F3-986D-33527FBB3811}" destId="{A09918A7-ADB8-423F-ADA1-E492079A0DDA}" srcOrd="3" destOrd="0" presId="urn:microsoft.com/office/officeart/2005/8/layout/vList5"/>
    <dgm:cxn modelId="{50EBBF22-7653-40D3-8F4F-7A7A5FF7484C}" type="presParOf" srcId="{32113469-21A7-44F3-986D-33527FBB3811}" destId="{CC444DB0-757A-477A-94CB-3BDC36DD98A2}" srcOrd="4" destOrd="0" presId="urn:microsoft.com/office/officeart/2005/8/layout/vList5"/>
    <dgm:cxn modelId="{C1C30DE8-0FAD-427C-B616-6FE2104A9832}" type="presParOf" srcId="{CC444DB0-757A-477A-94CB-3BDC36DD98A2}" destId="{8F5063E1-E0E3-4F27-8924-35CA119F0A95}" srcOrd="0" destOrd="0" presId="urn:microsoft.com/office/officeart/2005/8/layout/vList5"/>
    <dgm:cxn modelId="{019E4D30-9330-4830-9806-2A22A04B4518}" type="presParOf" srcId="{CC444DB0-757A-477A-94CB-3BDC36DD98A2}" destId="{7201A17A-38DA-4A29-8A8E-DFD3B7FBD9F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CC6A78-28AA-438D-BB81-D167669A0410}" type="doc">
      <dgm:prSet loTypeId="urn:microsoft.com/office/officeart/2005/8/layout/vList5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s-AR"/>
        </a:p>
      </dgm:t>
    </dgm:pt>
    <dgm:pt modelId="{B94F61D7-2C03-43A5-A45F-DB6D80AA56D9}">
      <dgm:prSet/>
      <dgm:spPr/>
      <dgm:t>
        <a:bodyPr/>
        <a:lstStyle/>
        <a:p>
          <a:pPr rtl="0"/>
          <a:r>
            <a:rPr lang="es-AR" b="0" i="1" dirty="0" smtClean="0"/>
            <a:t>D</a:t>
          </a:r>
          <a:endParaRPr lang="es-AR" dirty="0"/>
        </a:p>
      </dgm:t>
    </dgm:pt>
    <dgm:pt modelId="{076C8DDA-F71F-49EE-887F-B29664C823EA}" type="parTrans" cxnId="{D463DBA1-C496-4C8A-87A8-48C779214F97}">
      <dgm:prSet/>
      <dgm:spPr/>
      <dgm:t>
        <a:bodyPr/>
        <a:lstStyle/>
        <a:p>
          <a:endParaRPr lang="es-AR"/>
        </a:p>
      </dgm:t>
    </dgm:pt>
    <dgm:pt modelId="{F5EF1142-CDEB-4ABC-9F29-B1B1F8A583B9}" type="sibTrans" cxnId="{D463DBA1-C496-4C8A-87A8-48C779214F97}">
      <dgm:prSet/>
      <dgm:spPr/>
      <dgm:t>
        <a:bodyPr/>
        <a:lstStyle/>
        <a:p>
          <a:endParaRPr lang="es-AR"/>
        </a:p>
      </dgm:t>
    </dgm:pt>
    <dgm:pt modelId="{A4AB3148-4B06-4E88-A5C4-605CF572EF05}">
      <dgm:prSet/>
      <dgm:spPr/>
      <dgm:t>
        <a:bodyPr/>
        <a:lstStyle/>
        <a:p>
          <a:pPr rtl="0"/>
          <a:r>
            <a:rPr lang="es-AR" dirty="0" smtClean="0"/>
            <a:t>Diagnóstico (</a:t>
          </a:r>
          <a:r>
            <a:rPr lang="es-AR" dirty="0" err="1" smtClean="0"/>
            <a:t>Diagnostic</a:t>
          </a:r>
          <a:r>
            <a:rPr lang="es-AR" dirty="0" smtClean="0"/>
            <a:t>)</a:t>
          </a:r>
          <a:endParaRPr lang="es-AR" dirty="0"/>
        </a:p>
      </dgm:t>
    </dgm:pt>
    <dgm:pt modelId="{FD775DEA-4967-4AEC-887D-B8A3E33ED8B4}" type="parTrans" cxnId="{68DC1E9B-7163-4CE1-9D68-F5B17D816D61}">
      <dgm:prSet/>
      <dgm:spPr/>
      <dgm:t>
        <a:bodyPr/>
        <a:lstStyle/>
        <a:p>
          <a:endParaRPr lang="es-AR"/>
        </a:p>
      </dgm:t>
    </dgm:pt>
    <dgm:pt modelId="{455CBC00-BBF1-4E5B-B76E-0EB367476AA1}" type="sibTrans" cxnId="{68DC1E9B-7163-4CE1-9D68-F5B17D816D61}">
      <dgm:prSet/>
      <dgm:spPr/>
      <dgm:t>
        <a:bodyPr/>
        <a:lstStyle/>
        <a:p>
          <a:endParaRPr lang="es-AR"/>
        </a:p>
      </dgm:t>
    </dgm:pt>
    <dgm:pt modelId="{32113469-21A7-44F3-986D-33527FBB3811}" type="pres">
      <dgm:prSet presAssocID="{C4CC6A78-28AA-438D-BB81-D167669A041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1D6B92E9-FAF0-4F52-A6F3-69BAF4F55CA5}" type="pres">
      <dgm:prSet presAssocID="{B94F61D7-2C03-43A5-A45F-DB6D80AA56D9}" presName="linNode" presStyleCnt="0"/>
      <dgm:spPr/>
    </dgm:pt>
    <dgm:pt modelId="{ACECAAFF-9ECC-4455-9458-DFBB30907E85}" type="pres">
      <dgm:prSet presAssocID="{B94F61D7-2C03-43A5-A45F-DB6D80AA56D9}" presName="parentText" presStyleLbl="node1" presStyleIdx="0" presStyleCnt="1" custLinFactNeighborX="1590" custLinFactNeighborY="15000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D8DA7836-B612-49E0-8586-BCABDDDA3D1F}" type="pres">
      <dgm:prSet presAssocID="{B94F61D7-2C03-43A5-A45F-DB6D80AA56D9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986413A7-BD35-4806-AF5C-7490C3C060EA}" type="presOf" srcId="{B94F61D7-2C03-43A5-A45F-DB6D80AA56D9}" destId="{ACECAAFF-9ECC-4455-9458-DFBB30907E85}" srcOrd="0" destOrd="0" presId="urn:microsoft.com/office/officeart/2005/8/layout/vList5"/>
    <dgm:cxn modelId="{FB887518-F9B2-4C20-8D12-3C02B8509B2B}" type="presOf" srcId="{C4CC6A78-28AA-438D-BB81-D167669A0410}" destId="{32113469-21A7-44F3-986D-33527FBB3811}" srcOrd="0" destOrd="0" presId="urn:microsoft.com/office/officeart/2005/8/layout/vList5"/>
    <dgm:cxn modelId="{68DC1E9B-7163-4CE1-9D68-F5B17D816D61}" srcId="{B94F61D7-2C03-43A5-A45F-DB6D80AA56D9}" destId="{A4AB3148-4B06-4E88-A5C4-605CF572EF05}" srcOrd="0" destOrd="0" parTransId="{FD775DEA-4967-4AEC-887D-B8A3E33ED8B4}" sibTransId="{455CBC00-BBF1-4E5B-B76E-0EB367476AA1}"/>
    <dgm:cxn modelId="{D463DBA1-C496-4C8A-87A8-48C779214F97}" srcId="{C4CC6A78-28AA-438D-BB81-D167669A0410}" destId="{B94F61D7-2C03-43A5-A45F-DB6D80AA56D9}" srcOrd="0" destOrd="0" parTransId="{076C8DDA-F71F-49EE-887F-B29664C823EA}" sibTransId="{F5EF1142-CDEB-4ABC-9F29-B1B1F8A583B9}"/>
    <dgm:cxn modelId="{ADC010A9-E711-401F-B8AC-8F98440E80FF}" type="presOf" srcId="{A4AB3148-4B06-4E88-A5C4-605CF572EF05}" destId="{D8DA7836-B612-49E0-8586-BCABDDDA3D1F}" srcOrd="0" destOrd="0" presId="urn:microsoft.com/office/officeart/2005/8/layout/vList5"/>
    <dgm:cxn modelId="{E676E9E4-6A21-4932-A16D-C8BBBEEDFC91}" type="presParOf" srcId="{32113469-21A7-44F3-986D-33527FBB3811}" destId="{1D6B92E9-FAF0-4F52-A6F3-69BAF4F55CA5}" srcOrd="0" destOrd="0" presId="urn:microsoft.com/office/officeart/2005/8/layout/vList5"/>
    <dgm:cxn modelId="{E1FCB04A-E48A-4C03-B0E6-674EDAC7BBFA}" type="presParOf" srcId="{1D6B92E9-FAF0-4F52-A6F3-69BAF4F55CA5}" destId="{ACECAAFF-9ECC-4455-9458-DFBB30907E85}" srcOrd="0" destOrd="0" presId="urn:microsoft.com/office/officeart/2005/8/layout/vList5"/>
    <dgm:cxn modelId="{283E091A-6DE4-444D-8D14-2C0DA20445B0}" type="presParOf" srcId="{1D6B92E9-FAF0-4F52-A6F3-69BAF4F55CA5}" destId="{D8DA7836-B612-49E0-8586-BCABDDDA3D1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89FB24-74F9-4FCF-A8EC-EFE9CB474D90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s-AR"/>
        </a:p>
      </dgm:t>
    </dgm:pt>
    <dgm:pt modelId="{828E3A3C-6D1A-4F0F-B779-F3ED34BE83A7}">
      <dgm:prSet/>
      <dgm:spPr/>
      <dgm:t>
        <a:bodyPr/>
        <a:lstStyle/>
        <a:p>
          <a:pPr rtl="0"/>
          <a:r>
            <a:rPr lang="es-AR" b="0" i="0" dirty="0" smtClean="0"/>
            <a:t>Antropometría  </a:t>
          </a:r>
          <a:endParaRPr lang="es-AR" dirty="0"/>
        </a:p>
      </dgm:t>
    </dgm:pt>
    <dgm:pt modelId="{C9B4368A-7922-4339-BF90-03CE355F32CC}" type="parTrans" cxnId="{8EDFD3D9-1C6C-47F8-9781-4A4864381E9A}">
      <dgm:prSet/>
      <dgm:spPr/>
      <dgm:t>
        <a:bodyPr/>
        <a:lstStyle/>
        <a:p>
          <a:endParaRPr lang="es-AR"/>
        </a:p>
      </dgm:t>
    </dgm:pt>
    <dgm:pt modelId="{092A8507-ECC7-4185-8CD2-CD6D23343EA8}" type="sibTrans" cxnId="{8EDFD3D9-1C6C-47F8-9781-4A4864381E9A}">
      <dgm:prSet/>
      <dgm:spPr/>
      <dgm:t>
        <a:bodyPr/>
        <a:lstStyle/>
        <a:p>
          <a:endParaRPr lang="es-AR"/>
        </a:p>
      </dgm:t>
    </dgm:pt>
    <dgm:pt modelId="{C672477F-6C86-4C46-A4DB-6D8B55F981F5}">
      <dgm:prSet/>
      <dgm:spPr/>
      <dgm:t>
        <a:bodyPr/>
        <a:lstStyle/>
        <a:p>
          <a:pPr rtl="0"/>
          <a:r>
            <a:rPr lang="es-AR" b="0" i="0" smtClean="0"/>
            <a:t>Papiloscopía o Lofoscopía </a:t>
          </a:r>
          <a:endParaRPr lang="es-AR"/>
        </a:p>
      </dgm:t>
    </dgm:pt>
    <dgm:pt modelId="{2403621F-DF34-45D7-B231-7D9358A1BAB5}" type="parTrans" cxnId="{031DB746-64B6-4BCB-93BA-8E06328418C0}">
      <dgm:prSet/>
      <dgm:spPr/>
      <dgm:t>
        <a:bodyPr/>
        <a:lstStyle/>
        <a:p>
          <a:endParaRPr lang="es-AR"/>
        </a:p>
      </dgm:t>
    </dgm:pt>
    <dgm:pt modelId="{B67DEE3A-741E-44FB-97FB-8889D638A76E}" type="sibTrans" cxnId="{031DB746-64B6-4BCB-93BA-8E06328418C0}">
      <dgm:prSet/>
      <dgm:spPr/>
      <dgm:t>
        <a:bodyPr/>
        <a:lstStyle/>
        <a:p>
          <a:endParaRPr lang="es-AR"/>
        </a:p>
      </dgm:t>
    </dgm:pt>
    <dgm:pt modelId="{7B962804-F249-477A-A31F-64433F63123A}">
      <dgm:prSet/>
      <dgm:spPr/>
      <dgm:t>
        <a:bodyPr/>
        <a:lstStyle/>
        <a:p>
          <a:pPr rtl="0"/>
          <a:r>
            <a:rPr lang="es-AR" b="0" i="0" smtClean="0"/>
            <a:t>Biometría vascular</a:t>
          </a:r>
          <a:endParaRPr lang="es-AR"/>
        </a:p>
      </dgm:t>
    </dgm:pt>
    <dgm:pt modelId="{E5BCF6D7-0EBE-40D2-960D-ABDF9DAD9EFF}" type="parTrans" cxnId="{7A37036D-E3D4-4C48-AA90-BB112351DC17}">
      <dgm:prSet/>
      <dgm:spPr/>
      <dgm:t>
        <a:bodyPr/>
        <a:lstStyle/>
        <a:p>
          <a:endParaRPr lang="es-AR"/>
        </a:p>
      </dgm:t>
    </dgm:pt>
    <dgm:pt modelId="{21E4A543-FC4F-4F1E-B04B-ADE058C8CDAE}" type="sibTrans" cxnId="{7A37036D-E3D4-4C48-AA90-BB112351DC17}">
      <dgm:prSet/>
      <dgm:spPr/>
      <dgm:t>
        <a:bodyPr/>
        <a:lstStyle/>
        <a:p>
          <a:endParaRPr lang="es-AR"/>
        </a:p>
      </dgm:t>
    </dgm:pt>
    <dgm:pt modelId="{0A0D38AF-E766-4846-9241-E4A8EA166EC4}">
      <dgm:prSet/>
      <dgm:spPr/>
      <dgm:t>
        <a:bodyPr/>
        <a:lstStyle/>
        <a:p>
          <a:pPr rtl="0"/>
          <a:r>
            <a:rPr lang="es-AR" b="0" i="0" smtClean="0"/>
            <a:t>Genética forense – ADN</a:t>
          </a:r>
          <a:endParaRPr lang="es-AR"/>
        </a:p>
      </dgm:t>
    </dgm:pt>
    <dgm:pt modelId="{DD05B167-BE27-489F-896E-83FCDC21D420}" type="parTrans" cxnId="{386A3471-A8DE-493B-A0D1-263524EBD99A}">
      <dgm:prSet/>
      <dgm:spPr/>
      <dgm:t>
        <a:bodyPr/>
        <a:lstStyle/>
        <a:p>
          <a:endParaRPr lang="es-AR"/>
        </a:p>
      </dgm:t>
    </dgm:pt>
    <dgm:pt modelId="{9DB88814-42BF-4C55-AA5C-633C222A9CA5}" type="sibTrans" cxnId="{386A3471-A8DE-493B-A0D1-263524EBD99A}">
      <dgm:prSet/>
      <dgm:spPr/>
      <dgm:t>
        <a:bodyPr/>
        <a:lstStyle/>
        <a:p>
          <a:endParaRPr lang="es-AR"/>
        </a:p>
      </dgm:t>
    </dgm:pt>
    <dgm:pt modelId="{C9099E33-6688-4209-802F-F8209DFA9440}">
      <dgm:prSet/>
      <dgm:spPr/>
      <dgm:t>
        <a:bodyPr/>
        <a:lstStyle/>
        <a:p>
          <a:pPr rtl="0"/>
          <a:r>
            <a:rPr lang="es-AR" b="0" i="0" smtClean="0"/>
            <a:t>Reconocimiento de iris</a:t>
          </a:r>
          <a:endParaRPr lang="es-AR"/>
        </a:p>
      </dgm:t>
    </dgm:pt>
    <dgm:pt modelId="{44144472-7B5C-4DD0-B1F3-CC3276FA8361}" type="parTrans" cxnId="{B4FD0AB1-0701-46D5-B6E3-BA67FD66F6F5}">
      <dgm:prSet/>
      <dgm:spPr/>
      <dgm:t>
        <a:bodyPr/>
        <a:lstStyle/>
        <a:p>
          <a:endParaRPr lang="es-AR"/>
        </a:p>
      </dgm:t>
    </dgm:pt>
    <dgm:pt modelId="{5C322925-8BBF-45EF-9190-CAA97D80A896}" type="sibTrans" cxnId="{B4FD0AB1-0701-46D5-B6E3-BA67FD66F6F5}">
      <dgm:prSet/>
      <dgm:spPr/>
      <dgm:t>
        <a:bodyPr/>
        <a:lstStyle/>
        <a:p>
          <a:endParaRPr lang="es-AR"/>
        </a:p>
      </dgm:t>
    </dgm:pt>
    <dgm:pt modelId="{0077BA64-407F-46CF-A706-F47FC9489212}">
      <dgm:prSet/>
      <dgm:spPr/>
      <dgm:t>
        <a:bodyPr/>
        <a:lstStyle/>
        <a:p>
          <a:pPr rtl="0"/>
          <a:r>
            <a:rPr lang="es-AR" b="0" i="0" smtClean="0"/>
            <a:t>Odorología (olor corporal)</a:t>
          </a:r>
          <a:endParaRPr lang="es-AR"/>
        </a:p>
      </dgm:t>
    </dgm:pt>
    <dgm:pt modelId="{BDE70F90-D04F-4C5D-B938-51B30D721C29}" type="parTrans" cxnId="{481A13B6-2104-46BE-BF4C-DEF9929EE1A6}">
      <dgm:prSet/>
      <dgm:spPr/>
      <dgm:t>
        <a:bodyPr/>
        <a:lstStyle/>
        <a:p>
          <a:endParaRPr lang="es-AR"/>
        </a:p>
      </dgm:t>
    </dgm:pt>
    <dgm:pt modelId="{437F11DA-5E01-4C7C-9EE0-966AED808402}" type="sibTrans" cxnId="{481A13B6-2104-46BE-BF4C-DEF9929EE1A6}">
      <dgm:prSet/>
      <dgm:spPr/>
      <dgm:t>
        <a:bodyPr/>
        <a:lstStyle/>
        <a:p>
          <a:endParaRPr lang="es-AR"/>
        </a:p>
      </dgm:t>
    </dgm:pt>
    <dgm:pt modelId="{C9B6BB15-8733-4786-AD6C-E8589B4AB1DC}">
      <dgm:prSet/>
      <dgm:spPr/>
      <dgm:t>
        <a:bodyPr/>
        <a:lstStyle/>
        <a:p>
          <a:pPr rtl="0"/>
          <a:r>
            <a:rPr lang="es-AR" b="0" i="0" smtClean="0"/>
            <a:t>Identificación de voz humana</a:t>
          </a:r>
          <a:endParaRPr lang="es-AR"/>
        </a:p>
      </dgm:t>
    </dgm:pt>
    <dgm:pt modelId="{ABABC34B-8416-4EF9-84D7-D92E18D9894A}" type="parTrans" cxnId="{F4FF3CD5-D3A8-4868-9DC8-B64233592260}">
      <dgm:prSet/>
      <dgm:spPr/>
      <dgm:t>
        <a:bodyPr/>
        <a:lstStyle/>
        <a:p>
          <a:endParaRPr lang="es-AR"/>
        </a:p>
      </dgm:t>
    </dgm:pt>
    <dgm:pt modelId="{093DF8EF-8B36-49BB-955C-218C1AD77495}" type="sibTrans" cxnId="{F4FF3CD5-D3A8-4868-9DC8-B64233592260}">
      <dgm:prSet/>
      <dgm:spPr/>
      <dgm:t>
        <a:bodyPr/>
        <a:lstStyle/>
        <a:p>
          <a:endParaRPr lang="es-AR"/>
        </a:p>
      </dgm:t>
    </dgm:pt>
    <dgm:pt modelId="{CEA03B0E-E84E-48A2-9A70-ED0A046D107F}">
      <dgm:prSet/>
      <dgm:spPr/>
      <dgm:t>
        <a:bodyPr/>
        <a:lstStyle/>
        <a:p>
          <a:pPr rtl="0"/>
          <a:r>
            <a:rPr lang="es-AR" b="0" i="0" smtClean="0"/>
            <a:t>Reconocimiento de geometría de la mano</a:t>
          </a:r>
          <a:endParaRPr lang="es-AR"/>
        </a:p>
      </dgm:t>
    </dgm:pt>
    <dgm:pt modelId="{C2E278FB-4D02-4E38-9098-E9FD97072D92}" type="parTrans" cxnId="{ABD1BB48-7A63-471A-ABA9-BB918A2109D2}">
      <dgm:prSet/>
      <dgm:spPr/>
      <dgm:t>
        <a:bodyPr/>
        <a:lstStyle/>
        <a:p>
          <a:endParaRPr lang="es-AR"/>
        </a:p>
      </dgm:t>
    </dgm:pt>
    <dgm:pt modelId="{4F38B9A8-F620-49F5-9572-31C2A978F213}" type="sibTrans" cxnId="{ABD1BB48-7A63-471A-ABA9-BB918A2109D2}">
      <dgm:prSet/>
      <dgm:spPr/>
      <dgm:t>
        <a:bodyPr/>
        <a:lstStyle/>
        <a:p>
          <a:endParaRPr lang="es-AR"/>
        </a:p>
      </dgm:t>
    </dgm:pt>
    <dgm:pt modelId="{816D3161-8413-4197-A0AE-771DF56C418E}">
      <dgm:prSet/>
      <dgm:spPr/>
      <dgm:t>
        <a:bodyPr/>
        <a:lstStyle/>
        <a:p>
          <a:pPr rtl="0"/>
          <a:r>
            <a:rPr lang="es-AR" b="0" i="0" smtClean="0"/>
            <a:t>Reconocimiento de geometría de la cara</a:t>
          </a:r>
          <a:endParaRPr lang="es-AR"/>
        </a:p>
      </dgm:t>
    </dgm:pt>
    <dgm:pt modelId="{35B5A82F-D149-4F9A-8D94-E22FF07341E3}" type="parTrans" cxnId="{0472FA1F-1761-4074-ACD0-48E315466718}">
      <dgm:prSet/>
      <dgm:spPr/>
      <dgm:t>
        <a:bodyPr/>
        <a:lstStyle/>
        <a:p>
          <a:endParaRPr lang="es-AR"/>
        </a:p>
      </dgm:t>
    </dgm:pt>
    <dgm:pt modelId="{0169DB87-0C2A-4548-9825-ADB5050FDD67}" type="sibTrans" cxnId="{0472FA1F-1761-4074-ACD0-48E315466718}">
      <dgm:prSet/>
      <dgm:spPr/>
      <dgm:t>
        <a:bodyPr/>
        <a:lstStyle/>
        <a:p>
          <a:endParaRPr lang="es-AR"/>
        </a:p>
      </dgm:t>
    </dgm:pt>
    <dgm:pt modelId="{B13C0C97-FB65-490E-BF41-08BF93311825}">
      <dgm:prSet/>
      <dgm:spPr/>
      <dgm:t>
        <a:bodyPr/>
        <a:lstStyle/>
        <a:p>
          <a:pPr rtl="0"/>
          <a:r>
            <a:rPr lang="es-AR" b="0" i="0" smtClean="0"/>
            <a:t>Estomatología forense</a:t>
          </a:r>
          <a:endParaRPr lang="es-AR"/>
        </a:p>
      </dgm:t>
    </dgm:pt>
    <dgm:pt modelId="{37A07F19-4C0A-44B5-9B01-4DA741B8F9F5}" type="parTrans" cxnId="{EF88DC79-5C78-4399-ACF8-32A33F4FE1CF}">
      <dgm:prSet/>
      <dgm:spPr/>
      <dgm:t>
        <a:bodyPr/>
        <a:lstStyle/>
        <a:p>
          <a:endParaRPr lang="es-AR"/>
        </a:p>
      </dgm:t>
    </dgm:pt>
    <dgm:pt modelId="{72009B7B-C6D7-4F46-B90B-60A9C6E08F5C}" type="sibTrans" cxnId="{EF88DC79-5C78-4399-ACF8-32A33F4FE1CF}">
      <dgm:prSet/>
      <dgm:spPr/>
      <dgm:t>
        <a:bodyPr/>
        <a:lstStyle/>
        <a:p>
          <a:endParaRPr lang="es-AR"/>
        </a:p>
      </dgm:t>
    </dgm:pt>
    <dgm:pt modelId="{1CD8D99B-9986-4D0D-8642-163460FD36A4}" type="pres">
      <dgm:prSet presAssocID="{9589FB24-74F9-4FCF-A8EC-EFE9CB474D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3C0B0834-B9C0-4FE5-BD98-026550163836}" type="pres">
      <dgm:prSet presAssocID="{828E3A3C-6D1A-4F0F-B779-F3ED34BE83A7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1312EFD-08C1-4CEF-89EC-379D11DB9687}" type="pres">
      <dgm:prSet presAssocID="{092A8507-ECC7-4185-8CD2-CD6D23343EA8}" presName="spacer" presStyleCnt="0"/>
      <dgm:spPr/>
    </dgm:pt>
    <dgm:pt modelId="{83657B3C-D6CE-40D5-9079-1B6E5164D9C3}" type="pres">
      <dgm:prSet presAssocID="{C672477F-6C86-4C46-A4DB-6D8B55F981F5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8A11FDD-1711-47AE-A34C-336B75A27492}" type="pres">
      <dgm:prSet presAssocID="{B67DEE3A-741E-44FB-97FB-8889D638A76E}" presName="spacer" presStyleCnt="0"/>
      <dgm:spPr/>
    </dgm:pt>
    <dgm:pt modelId="{F1A94DC8-0A47-4914-A732-357A38A16465}" type="pres">
      <dgm:prSet presAssocID="{7B962804-F249-477A-A31F-64433F63123A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C359C07E-2875-4692-BB6B-FC49A0AF6356}" type="pres">
      <dgm:prSet presAssocID="{21E4A543-FC4F-4F1E-B04B-ADE058C8CDAE}" presName="spacer" presStyleCnt="0"/>
      <dgm:spPr/>
    </dgm:pt>
    <dgm:pt modelId="{54BA52AA-F3EF-41B9-99CF-3AC71E5FB7A8}" type="pres">
      <dgm:prSet presAssocID="{0A0D38AF-E766-4846-9241-E4A8EA166EC4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D1CE4D62-987D-47AA-AC23-501C8A4361F4}" type="pres">
      <dgm:prSet presAssocID="{9DB88814-42BF-4C55-AA5C-633C222A9CA5}" presName="spacer" presStyleCnt="0"/>
      <dgm:spPr/>
    </dgm:pt>
    <dgm:pt modelId="{9753B015-B97C-4D20-8719-1067E213209A}" type="pres">
      <dgm:prSet presAssocID="{C9099E33-6688-4209-802F-F8209DFA9440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858024D-9E2B-475C-8CBB-9327CC89ED58}" type="pres">
      <dgm:prSet presAssocID="{5C322925-8BBF-45EF-9190-CAA97D80A896}" presName="spacer" presStyleCnt="0"/>
      <dgm:spPr/>
    </dgm:pt>
    <dgm:pt modelId="{B831A9AF-71D6-4055-9586-0BE09F3ABF0A}" type="pres">
      <dgm:prSet presAssocID="{0077BA64-407F-46CF-A706-F47FC9489212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A6FB8AE-B11D-4050-B098-847C88F9303C}" type="pres">
      <dgm:prSet presAssocID="{437F11DA-5E01-4C7C-9EE0-966AED808402}" presName="spacer" presStyleCnt="0"/>
      <dgm:spPr/>
    </dgm:pt>
    <dgm:pt modelId="{EE4442FF-2CA1-4945-B027-A08B643BA794}" type="pres">
      <dgm:prSet presAssocID="{C9B6BB15-8733-4786-AD6C-E8589B4AB1DC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CB3D3F4-F35A-4A41-831A-B44F940FE227}" type="pres">
      <dgm:prSet presAssocID="{093DF8EF-8B36-49BB-955C-218C1AD77495}" presName="spacer" presStyleCnt="0"/>
      <dgm:spPr/>
    </dgm:pt>
    <dgm:pt modelId="{06D3C88D-CF8D-45A7-8D2A-19F699853632}" type="pres">
      <dgm:prSet presAssocID="{CEA03B0E-E84E-48A2-9A70-ED0A046D107F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2581B3A-7636-4ACD-A312-77E152E8C14B}" type="pres">
      <dgm:prSet presAssocID="{4F38B9A8-F620-49F5-9572-31C2A978F213}" presName="spacer" presStyleCnt="0"/>
      <dgm:spPr/>
    </dgm:pt>
    <dgm:pt modelId="{F6A609F4-FC4B-43C2-9232-9FC89E22A3D3}" type="pres">
      <dgm:prSet presAssocID="{816D3161-8413-4197-A0AE-771DF56C418E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D9FEFC20-2DE8-4E5A-81C1-26DC7D146478}" type="pres">
      <dgm:prSet presAssocID="{0169DB87-0C2A-4548-9825-ADB5050FDD67}" presName="spacer" presStyleCnt="0"/>
      <dgm:spPr/>
    </dgm:pt>
    <dgm:pt modelId="{90CAB187-7118-4354-ABD8-E58162534BBB}" type="pres">
      <dgm:prSet presAssocID="{B13C0C97-FB65-490E-BF41-08BF93311825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8356C2EA-DD66-4ED6-AC03-D4CE0DA89EB5}" type="presOf" srcId="{828E3A3C-6D1A-4F0F-B779-F3ED34BE83A7}" destId="{3C0B0834-B9C0-4FE5-BD98-026550163836}" srcOrd="0" destOrd="0" presId="urn:microsoft.com/office/officeart/2005/8/layout/vList2"/>
    <dgm:cxn modelId="{3679C98B-1E71-4077-B987-C7BF99E7BC83}" type="presOf" srcId="{C9B6BB15-8733-4786-AD6C-E8589B4AB1DC}" destId="{EE4442FF-2CA1-4945-B027-A08B643BA794}" srcOrd="0" destOrd="0" presId="urn:microsoft.com/office/officeart/2005/8/layout/vList2"/>
    <dgm:cxn modelId="{7B7FE2CB-0984-462E-8B7F-CC73B7B725F7}" type="presOf" srcId="{9589FB24-74F9-4FCF-A8EC-EFE9CB474D90}" destId="{1CD8D99B-9986-4D0D-8642-163460FD36A4}" srcOrd="0" destOrd="0" presId="urn:microsoft.com/office/officeart/2005/8/layout/vList2"/>
    <dgm:cxn modelId="{2C23152D-16F7-40D4-A96E-B2BAFA847172}" type="presOf" srcId="{0077BA64-407F-46CF-A706-F47FC9489212}" destId="{B831A9AF-71D6-4055-9586-0BE09F3ABF0A}" srcOrd="0" destOrd="0" presId="urn:microsoft.com/office/officeart/2005/8/layout/vList2"/>
    <dgm:cxn modelId="{F18068AD-AD8E-4989-83EA-8ACBF5D23248}" type="presOf" srcId="{0A0D38AF-E766-4846-9241-E4A8EA166EC4}" destId="{54BA52AA-F3EF-41B9-99CF-3AC71E5FB7A8}" srcOrd="0" destOrd="0" presId="urn:microsoft.com/office/officeart/2005/8/layout/vList2"/>
    <dgm:cxn modelId="{031DB746-64B6-4BCB-93BA-8E06328418C0}" srcId="{9589FB24-74F9-4FCF-A8EC-EFE9CB474D90}" destId="{C672477F-6C86-4C46-A4DB-6D8B55F981F5}" srcOrd="1" destOrd="0" parTransId="{2403621F-DF34-45D7-B231-7D9358A1BAB5}" sibTransId="{B67DEE3A-741E-44FB-97FB-8889D638A76E}"/>
    <dgm:cxn modelId="{481A13B6-2104-46BE-BF4C-DEF9929EE1A6}" srcId="{9589FB24-74F9-4FCF-A8EC-EFE9CB474D90}" destId="{0077BA64-407F-46CF-A706-F47FC9489212}" srcOrd="5" destOrd="0" parTransId="{BDE70F90-D04F-4C5D-B938-51B30D721C29}" sibTransId="{437F11DA-5E01-4C7C-9EE0-966AED808402}"/>
    <dgm:cxn modelId="{F4FF3CD5-D3A8-4868-9DC8-B64233592260}" srcId="{9589FB24-74F9-4FCF-A8EC-EFE9CB474D90}" destId="{C9B6BB15-8733-4786-AD6C-E8589B4AB1DC}" srcOrd="6" destOrd="0" parTransId="{ABABC34B-8416-4EF9-84D7-D92E18D9894A}" sibTransId="{093DF8EF-8B36-49BB-955C-218C1AD77495}"/>
    <dgm:cxn modelId="{0B7C65F7-B29B-4C1D-9582-58F628D8282F}" type="presOf" srcId="{816D3161-8413-4197-A0AE-771DF56C418E}" destId="{F6A609F4-FC4B-43C2-9232-9FC89E22A3D3}" srcOrd="0" destOrd="0" presId="urn:microsoft.com/office/officeart/2005/8/layout/vList2"/>
    <dgm:cxn modelId="{8EDFD3D9-1C6C-47F8-9781-4A4864381E9A}" srcId="{9589FB24-74F9-4FCF-A8EC-EFE9CB474D90}" destId="{828E3A3C-6D1A-4F0F-B779-F3ED34BE83A7}" srcOrd="0" destOrd="0" parTransId="{C9B4368A-7922-4339-BF90-03CE355F32CC}" sibTransId="{092A8507-ECC7-4185-8CD2-CD6D23343EA8}"/>
    <dgm:cxn modelId="{3D09BC7A-A35D-48E3-AFFE-1552A84C79DA}" type="presOf" srcId="{CEA03B0E-E84E-48A2-9A70-ED0A046D107F}" destId="{06D3C88D-CF8D-45A7-8D2A-19F699853632}" srcOrd="0" destOrd="0" presId="urn:microsoft.com/office/officeart/2005/8/layout/vList2"/>
    <dgm:cxn modelId="{ABD1BB48-7A63-471A-ABA9-BB918A2109D2}" srcId="{9589FB24-74F9-4FCF-A8EC-EFE9CB474D90}" destId="{CEA03B0E-E84E-48A2-9A70-ED0A046D107F}" srcOrd="7" destOrd="0" parTransId="{C2E278FB-4D02-4E38-9098-E9FD97072D92}" sibTransId="{4F38B9A8-F620-49F5-9572-31C2A978F213}"/>
    <dgm:cxn modelId="{816FCEA6-A302-43DD-8DA7-7EAC5A5AF758}" type="presOf" srcId="{C672477F-6C86-4C46-A4DB-6D8B55F981F5}" destId="{83657B3C-D6CE-40D5-9079-1B6E5164D9C3}" srcOrd="0" destOrd="0" presId="urn:microsoft.com/office/officeart/2005/8/layout/vList2"/>
    <dgm:cxn modelId="{386A3471-A8DE-493B-A0D1-263524EBD99A}" srcId="{9589FB24-74F9-4FCF-A8EC-EFE9CB474D90}" destId="{0A0D38AF-E766-4846-9241-E4A8EA166EC4}" srcOrd="3" destOrd="0" parTransId="{DD05B167-BE27-489F-896E-83FCDC21D420}" sibTransId="{9DB88814-42BF-4C55-AA5C-633C222A9CA5}"/>
    <dgm:cxn modelId="{B4FD0AB1-0701-46D5-B6E3-BA67FD66F6F5}" srcId="{9589FB24-74F9-4FCF-A8EC-EFE9CB474D90}" destId="{C9099E33-6688-4209-802F-F8209DFA9440}" srcOrd="4" destOrd="0" parTransId="{44144472-7B5C-4DD0-B1F3-CC3276FA8361}" sibTransId="{5C322925-8BBF-45EF-9190-CAA97D80A896}"/>
    <dgm:cxn modelId="{EF88DC79-5C78-4399-ACF8-32A33F4FE1CF}" srcId="{9589FB24-74F9-4FCF-A8EC-EFE9CB474D90}" destId="{B13C0C97-FB65-490E-BF41-08BF93311825}" srcOrd="9" destOrd="0" parTransId="{37A07F19-4C0A-44B5-9B01-4DA741B8F9F5}" sibTransId="{72009B7B-C6D7-4F46-B90B-60A9C6E08F5C}"/>
    <dgm:cxn modelId="{F0E13529-46A5-4423-8184-56BCB9010405}" type="presOf" srcId="{B13C0C97-FB65-490E-BF41-08BF93311825}" destId="{90CAB187-7118-4354-ABD8-E58162534BBB}" srcOrd="0" destOrd="0" presId="urn:microsoft.com/office/officeart/2005/8/layout/vList2"/>
    <dgm:cxn modelId="{C47640B7-33BB-494C-80A4-7E007DCA5D1E}" type="presOf" srcId="{C9099E33-6688-4209-802F-F8209DFA9440}" destId="{9753B015-B97C-4D20-8719-1067E213209A}" srcOrd="0" destOrd="0" presId="urn:microsoft.com/office/officeart/2005/8/layout/vList2"/>
    <dgm:cxn modelId="{7A37036D-E3D4-4C48-AA90-BB112351DC17}" srcId="{9589FB24-74F9-4FCF-A8EC-EFE9CB474D90}" destId="{7B962804-F249-477A-A31F-64433F63123A}" srcOrd="2" destOrd="0" parTransId="{E5BCF6D7-0EBE-40D2-960D-ABDF9DAD9EFF}" sibTransId="{21E4A543-FC4F-4F1E-B04B-ADE058C8CDAE}"/>
    <dgm:cxn modelId="{6ED5E65F-AD33-4431-8F4B-487006E66A88}" type="presOf" srcId="{7B962804-F249-477A-A31F-64433F63123A}" destId="{F1A94DC8-0A47-4914-A732-357A38A16465}" srcOrd="0" destOrd="0" presId="urn:microsoft.com/office/officeart/2005/8/layout/vList2"/>
    <dgm:cxn modelId="{0472FA1F-1761-4074-ACD0-48E315466718}" srcId="{9589FB24-74F9-4FCF-A8EC-EFE9CB474D90}" destId="{816D3161-8413-4197-A0AE-771DF56C418E}" srcOrd="8" destOrd="0" parTransId="{35B5A82F-D149-4F9A-8D94-E22FF07341E3}" sibTransId="{0169DB87-0C2A-4548-9825-ADB5050FDD67}"/>
    <dgm:cxn modelId="{73507E21-5FDC-4445-8D73-BE495DC2F84A}" type="presParOf" srcId="{1CD8D99B-9986-4D0D-8642-163460FD36A4}" destId="{3C0B0834-B9C0-4FE5-BD98-026550163836}" srcOrd="0" destOrd="0" presId="urn:microsoft.com/office/officeart/2005/8/layout/vList2"/>
    <dgm:cxn modelId="{382D42AD-9940-496F-8F45-FA4E0D1FF906}" type="presParOf" srcId="{1CD8D99B-9986-4D0D-8642-163460FD36A4}" destId="{31312EFD-08C1-4CEF-89EC-379D11DB9687}" srcOrd="1" destOrd="0" presId="urn:microsoft.com/office/officeart/2005/8/layout/vList2"/>
    <dgm:cxn modelId="{8711CDD9-D098-4A80-9C55-9D3EDE691F82}" type="presParOf" srcId="{1CD8D99B-9986-4D0D-8642-163460FD36A4}" destId="{83657B3C-D6CE-40D5-9079-1B6E5164D9C3}" srcOrd="2" destOrd="0" presId="urn:microsoft.com/office/officeart/2005/8/layout/vList2"/>
    <dgm:cxn modelId="{FC47789A-0E36-46D9-A41B-9E974D048DC7}" type="presParOf" srcId="{1CD8D99B-9986-4D0D-8642-163460FD36A4}" destId="{48A11FDD-1711-47AE-A34C-336B75A27492}" srcOrd="3" destOrd="0" presId="urn:microsoft.com/office/officeart/2005/8/layout/vList2"/>
    <dgm:cxn modelId="{EC9EDB0B-5980-41F9-B057-E629915D1E72}" type="presParOf" srcId="{1CD8D99B-9986-4D0D-8642-163460FD36A4}" destId="{F1A94DC8-0A47-4914-A732-357A38A16465}" srcOrd="4" destOrd="0" presId="urn:microsoft.com/office/officeart/2005/8/layout/vList2"/>
    <dgm:cxn modelId="{AE359068-FF05-4C6A-8344-23B4392EBD2B}" type="presParOf" srcId="{1CD8D99B-9986-4D0D-8642-163460FD36A4}" destId="{C359C07E-2875-4692-BB6B-FC49A0AF6356}" srcOrd="5" destOrd="0" presId="urn:microsoft.com/office/officeart/2005/8/layout/vList2"/>
    <dgm:cxn modelId="{0C6C1111-1631-4772-ACCD-E1A15EDC8DF2}" type="presParOf" srcId="{1CD8D99B-9986-4D0D-8642-163460FD36A4}" destId="{54BA52AA-F3EF-41B9-99CF-3AC71E5FB7A8}" srcOrd="6" destOrd="0" presId="urn:microsoft.com/office/officeart/2005/8/layout/vList2"/>
    <dgm:cxn modelId="{C8823851-0F17-4974-96C0-3E1CF586DB08}" type="presParOf" srcId="{1CD8D99B-9986-4D0D-8642-163460FD36A4}" destId="{D1CE4D62-987D-47AA-AC23-501C8A4361F4}" srcOrd="7" destOrd="0" presId="urn:microsoft.com/office/officeart/2005/8/layout/vList2"/>
    <dgm:cxn modelId="{BEED1065-C0E0-47C5-A14D-3FC1FBB0ECD2}" type="presParOf" srcId="{1CD8D99B-9986-4D0D-8642-163460FD36A4}" destId="{9753B015-B97C-4D20-8719-1067E213209A}" srcOrd="8" destOrd="0" presId="urn:microsoft.com/office/officeart/2005/8/layout/vList2"/>
    <dgm:cxn modelId="{7568E868-CFF3-4813-B513-1B72118ED6FE}" type="presParOf" srcId="{1CD8D99B-9986-4D0D-8642-163460FD36A4}" destId="{0858024D-9E2B-475C-8CBB-9327CC89ED58}" srcOrd="9" destOrd="0" presId="urn:microsoft.com/office/officeart/2005/8/layout/vList2"/>
    <dgm:cxn modelId="{5D3C56FC-6C9C-4A96-85F4-82AD0079A1FE}" type="presParOf" srcId="{1CD8D99B-9986-4D0D-8642-163460FD36A4}" destId="{B831A9AF-71D6-4055-9586-0BE09F3ABF0A}" srcOrd="10" destOrd="0" presId="urn:microsoft.com/office/officeart/2005/8/layout/vList2"/>
    <dgm:cxn modelId="{8FA6E374-7BF1-4AA8-A751-F19DE61D321A}" type="presParOf" srcId="{1CD8D99B-9986-4D0D-8642-163460FD36A4}" destId="{BA6FB8AE-B11D-4050-B098-847C88F9303C}" srcOrd="11" destOrd="0" presId="urn:microsoft.com/office/officeart/2005/8/layout/vList2"/>
    <dgm:cxn modelId="{E3019843-7926-4A7E-9BBB-77AD136C9AB8}" type="presParOf" srcId="{1CD8D99B-9986-4D0D-8642-163460FD36A4}" destId="{EE4442FF-2CA1-4945-B027-A08B643BA794}" srcOrd="12" destOrd="0" presId="urn:microsoft.com/office/officeart/2005/8/layout/vList2"/>
    <dgm:cxn modelId="{D91D2D14-8088-4C11-9769-070BACFDF60C}" type="presParOf" srcId="{1CD8D99B-9986-4D0D-8642-163460FD36A4}" destId="{6CB3D3F4-F35A-4A41-831A-B44F940FE227}" srcOrd="13" destOrd="0" presId="urn:microsoft.com/office/officeart/2005/8/layout/vList2"/>
    <dgm:cxn modelId="{94CC489C-E987-4F9B-AD27-5FCF211B6F25}" type="presParOf" srcId="{1CD8D99B-9986-4D0D-8642-163460FD36A4}" destId="{06D3C88D-CF8D-45A7-8D2A-19F699853632}" srcOrd="14" destOrd="0" presId="urn:microsoft.com/office/officeart/2005/8/layout/vList2"/>
    <dgm:cxn modelId="{BE3E04FB-BA35-4295-ABF3-32EE3ECF1837}" type="presParOf" srcId="{1CD8D99B-9986-4D0D-8642-163460FD36A4}" destId="{B2581B3A-7636-4ACD-A312-77E152E8C14B}" srcOrd="15" destOrd="0" presId="urn:microsoft.com/office/officeart/2005/8/layout/vList2"/>
    <dgm:cxn modelId="{A9807847-67B5-44A7-9589-35DE4B10B665}" type="presParOf" srcId="{1CD8D99B-9986-4D0D-8642-163460FD36A4}" destId="{F6A609F4-FC4B-43C2-9232-9FC89E22A3D3}" srcOrd="16" destOrd="0" presId="urn:microsoft.com/office/officeart/2005/8/layout/vList2"/>
    <dgm:cxn modelId="{EEA5F3BB-DF9C-443D-BF8B-FA6FBC8487A9}" type="presParOf" srcId="{1CD8D99B-9986-4D0D-8642-163460FD36A4}" destId="{D9FEFC20-2DE8-4E5A-81C1-26DC7D146478}" srcOrd="17" destOrd="0" presId="urn:microsoft.com/office/officeart/2005/8/layout/vList2"/>
    <dgm:cxn modelId="{4B8C1F30-D02D-43B5-B108-406848BD5323}" type="presParOf" srcId="{1CD8D99B-9986-4D0D-8642-163460FD36A4}" destId="{90CAB187-7118-4354-ABD8-E58162534BBB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CC6A78-28AA-438D-BB81-D167669A0410}" type="doc">
      <dgm:prSet loTypeId="urn:microsoft.com/office/officeart/2005/8/layout/vList5" loCatId="list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s-AR"/>
        </a:p>
      </dgm:t>
    </dgm:pt>
    <dgm:pt modelId="{B94F61D7-2C03-43A5-A45F-DB6D80AA56D9}">
      <dgm:prSet/>
      <dgm:spPr/>
      <dgm:t>
        <a:bodyPr/>
        <a:lstStyle/>
        <a:p>
          <a:pPr rtl="0"/>
          <a:r>
            <a:rPr lang="es-AR" b="0" i="1" dirty="0" smtClean="0"/>
            <a:t>Detección</a:t>
          </a:r>
          <a:endParaRPr lang="es-AR" dirty="0"/>
        </a:p>
      </dgm:t>
    </dgm:pt>
    <dgm:pt modelId="{076C8DDA-F71F-49EE-887F-B29664C823EA}" type="parTrans" cxnId="{D463DBA1-C496-4C8A-87A8-48C779214F97}">
      <dgm:prSet/>
      <dgm:spPr/>
      <dgm:t>
        <a:bodyPr/>
        <a:lstStyle/>
        <a:p>
          <a:endParaRPr lang="es-AR"/>
        </a:p>
      </dgm:t>
    </dgm:pt>
    <dgm:pt modelId="{F5EF1142-CDEB-4ABC-9F29-B1B1F8A583B9}" type="sibTrans" cxnId="{D463DBA1-C496-4C8A-87A8-48C779214F97}">
      <dgm:prSet/>
      <dgm:spPr/>
      <dgm:t>
        <a:bodyPr/>
        <a:lstStyle/>
        <a:p>
          <a:endParaRPr lang="es-AR"/>
        </a:p>
      </dgm:t>
    </dgm:pt>
    <dgm:pt modelId="{6B7A91FD-D02A-4D17-B43A-F268474DF336}">
      <dgm:prSet/>
      <dgm:spPr/>
      <dgm:t>
        <a:bodyPr/>
        <a:lstStyle/>
        <a:p>
          <a:pPr rtl="0"/>
          <a:r>
            <a:rPr lang="es-AR" dirty="0" err="1" smtClean="0"/>
            <a:t>Preprocesado</a:t>
          </a:r>
          <a:endParaRPr lang="es-AR" dirty="0"/>
        </a:p>
      </dgm:t>
    </dgm:pt>
    <dgm:pt modelId="{7D39962E-5AAD-4B24-AD15-5FB01B71B5AE}" type="parTrans" cxnId="{A3A964A3-7CA9-4177-A97A-B5E0F1C8CC89}">
      <dgm:prSet/>
      <dgm:spPr/>
      <dgm:t>
        <a:bodyPr/>
        <a:lstStyle/>
        <a:p>
          <a:endParaRPr lang="es-AR"/>
        </a:p>
      </dgm:t>
    </dgm:pt>
    <dgm:pt modelId="{C85227B1-C940-41F6-9156-D5F74E657410}" type="sibTrans" cxnId="{A3A964A3-7CA9-4177-A97A-B5E0F1C8CC89}">
      <dgm:prSet/>
      <dgm:spPr/>
      <dgm:t>
        <a:bodyPr/>
        <a:lstStyle/>
        <a:p>
          <a:endParaRPr lang="es-AR"/>
        </a:p>
      </dgm:t>
    </dgm:pt>
    <dgm:pt modelId="{793A6B96-4022-4406-98EB-E32AD57232A2}">
      <dgm:prSet/>
      <dgm:spPr/>
      <dgm:t>
        <a:bodyPr/>
        <a:lstStyle/>
        <a:p>
          <a:pPr rtl="0"/>
          <a:r>
            <a:rPr lang="es-AR" dirty="0" smtClean="0"/>
            <a:t>Extracción</a:t>
          </a:r>
          <a:endParaRPr lang="es-AR" dirty="0"/>
        </a:p>
      </dgm:t>
    </dgm:pt>
    <dgm:pt modelId="{1E43B3C4-4689-4985-A99C-DB86253B2C0A}" type="parTrans" cxnId="{C61C5EC0-A6DA-4279-ACAC-FD64E8A6E67F}">
      <dgm:prSet/>
      <dgm:spPr/>
      <dgm:t>
        <a:bodyPr/>
        <a:lstStyle/>
        <a:p>
          <a:endParaRPr lang="es-AR"/>
        </a:p>
      </dgm:t>
    </dgm:pt>
    <dgm:pt modelId="{25D6C23A-D949-4ADF-9422-2AF36924C9C8}" type="sibTrans" cxnId="{C61C5EC0-A6DA-4279-ACAC-FD64E8A6E67F}">
      <dgm:prSet/>
      <dgm:spPr/>
      <dgm:t>
        <a:bodyPr/>
        <a:lstStyle/>
        <a:p>
          <a:endParaRPr lang="es-AR"/>
        </a:p>
      </dgm:t>
    </dgm:pt>
    <dgm:pt modelId="{A4AB3148-4B06-4E88-A5C4-605CF572EF05}">
      <dgm:prSet/>
      <dgm:spPr/>
      <dgm:t>
        <a:bodyPr/>
        <a:lstStyle/>
        <a:p>
          <a:pPr rtl="0"/>
          <a:r>
            <a:rPr lang="es-AR" dirty="0" smtClean="0"/>
            <a:t>Se busca la cara dentro de la imagen utilizando algún algoritmo específico</a:t>
          </a:r>
          <a:endParaRPr lang="es-AR" dirty="0"/>
        </a:p>
      </dgm:t>
    </dgm:pt>
    <dgm:pt modelId="{FD775DEA-4967-4AEC-887D-B8A3E33ED8B4}" type="parTrans" cxnId="{68DC1E9B-7163-4CE1-9D68-F5B17D816D61}">
      <dgm:prSet/>
      <dgm:spPr/>
      <dgm:t>
        <a:bodyPr/>
        <a:lstStyle/>
        <a:p>
          <a:endParaRPr lang="es-AR"/>
        </a:p>
      </dgm:t>
    </dgm:pt>
    <dgm:pt modelId="{455CBC00-BBF1-4E5B-B76E-0EB367476AA1}" type="sibTrans" cxnId="{68DC1E9B-7163-4CE1-9D68-F5B17D816D61}">
      <dgm:prSet/>
      <dgm:spPr/>
      <dgm:t>
        <a:bodyPr/>
        <a:lstStyle/>
        <a:p>
          <a:endParaRPr lang="es-AR"/>
        </a:p>
      </dgm:t>
    </dgm:pt>
    <dgm:pt modelId="{0AF4ACB7-980C-4D82-9767-F37B4BBDBD4F}">
      <dgm:prSet/>
      <dgm:spPr/>
      <dgm:t>
        <a:bodyPr/>
        <a:lstStyle/>
        <a:p>
          <a:pPr rtl="0"/>
          <a:r>
            <a:rPr lang="es-AR" dirty="0" smtClean="0"/>
            <a:t>Se ajusta la imagen para una mejor comparación, buscando mejorar la calidad</a:t>
          </a:r>
          <a:endParaRPr lang="es-AR" dirty="0"/>
        </a:p>
      </dgm:t>
    </dgm:pt>
    <dgm:pt modelId="{CAB62B3B-D51F-4909-AAC7-B92808E184C7}" type="parTrans" cxnId="{A71A4A56-4E5D-4ED3-8EEC-5DBD553893A8}">
      <dgm:prSet/>
      <dgm:spPr/>
      <dgm:t>
        <a:bodyPr/>
        <a:lstStyle/>
        <a:p>
          <a:endParaRPr lang="es-AR"/>
        </a:p>
      </dgm:t>
    </dgm:pt>
    <dgm:pt modelId="{7FAC5391-E82C-4528-BFCA-C53ED3CA188C}" type="sibTrans" cxnId="{A71A4A56-4E5D-4ED3-8EEC-5DBD553893A8}">
      <dgm:prSet/>
      <dgm:spPr/>
      <dgm:t>
        <a:bodyPr/>
        <a:lstStyle/>
        <a:p>
          <a:endParaRPr lang="es-AR"/>
        </a:p>
      </dgm:t>
    </dgm:pt>
    <dgm:pt modelId="{1FD4B56A-6775-44C4-B822-CDE4B1B284FC}">
      <dgm:prSet/>
      <dgm:spPr/>
      <dgm:t>
        <a:bodyPr/>
        <a:lstStyle/>
        <a:p>
          <a:pPr rtl="0"/>
          <a:r>
            <a:rPr lang="es-AR" dirty="0" smtClean="0"/>
            <a:t>se obtienen características de la cara relevantes para la comparación</a:t>
          </a:r>
          <a:endParaRPr lang="es-AR" dirty="0"/>
        </a:p>
      </dgm:t>
    </dgm:pt>
    <dgm:pt modelId="{7806D876-1439-4368-B6EB-0155BD66B678}" type="parTrans" cxnId="{0EA3254C-16B9-4CAD-AC8E-F87B42694A6E}">
      <dgm:prSet/>
      <dgm:spPr/>
      <dgm:t>
        <a:bodyPr/>
        <a:lstStyle/>
        <a:p>
          <a:endParaRPr lang="es-AR"/>
        </a:p>
      </dgm:t>
    </dgm:pt>
    <dgm:pt modelId="{99D35B93-6366-4702-9071-CCDAC69D6826}" type="sibTrans" cxnId="{0EA3254C-16B9-4CAD-AC8E-F87B42694A6E}">
      <dgm:prSet/>
      <dgm:spPr/>
      <dgm:t>
        <a:bodyPr/>
        <a:lstStyle/>
        <a:p>
          <a:endParaRPr lang="es-AR"/>
        </a:p>
      </dgm:t>
    </dgm:pt>
    <dgm:pt modelId="{8432276C-4236-44A7-8171-718BC7400E33}">
      <dgm:prSet/>
      <dgm:spPr/>
      <dgm:t>
        <a:bodyPr/>
        <a:lstStyle/>
        <a:p>
          <a:pPr rtl="0"/>
          <a:r>
            <a:rPr lang="es-AR" dirty="0" smtClean="0"/>
            <a:t>Se compara la imagen con una base de datos. Si se pasa el umbral de aceptación, se establece una identificación positiva</a:t>
          </a:r>
          <a:endParaRPr lang="es-AR" dirty="0"/>
        </a:p>
      </dgm:t>
    </dgm:pt>
    <dgm:pt modelId="{7840E1F5-EE96-4CB0-A6DF-29EBE5005809}" type="parTrans" cxnId="{582762CB-8720-437F-95E5-AB4F47980741}">
      <dgm:prSet/>
      <dgm:spPr/>
      <dgm:t>
        <a:bodyPr/>
        <a:lstStyle/>
        <a:p>
          <a:endParaRPr lang="es-AR"/>
        </a:p>
      </dgm:t>
    </dgm:pt>
    <dgm:pt modelId="{C30D92CE-DA1B-4D25-8A6C-721E00D2CBE9}" type="sibTrans" cxnId="{582762CB-8720-437F-95E5-AB4F47980741}">
      <dgm:prSet/>
      <dgm:spPr/>
      <dgm:t>
        <a:bodyPr/>
        <a:lstStyle/>
        <a:p>
          <a:endParaRPr lang="es-AR"/>
        </a:p>
      </dgm:t>
    </dgm:pt>
    <dgm:pt modelId="{99B02D81-F7F3-4ACE-8BFF-96BA702979C6}">
      <dgm:prSet/>
      <dgm:spPr/>
      <dgm:t>
        <a:bodyPr/>
        <a:lstStyle/>
        <a:p>
          <a:pPr rtl="0"/>
          <a:r>
            <a:rPr lang="es-AR" dirty="0" smtClean="0"/>
            <a:t>Comparación</a:t>
          </a:r>
          <a:endParaRPr lang="es-AR" dirty="0"/>
        </a:p>
      </dgm:t>
    </dgm:pt>
    <dgm:pt modelId="{180CC277-0FC0-4028-B8F2-B9CAF19BD315}" type="sibTrans" cxnId="{B74DFE3C-67DB-463B-9016-96A569C73456}">
      <dgm:prSet/>
      <dgm:spPr/>
      <dgm:t>
        <a:bodyPr/>
        <a:lstStyle/>
        <a:p>
          <a:endParaRPr lang="es-AR"/>
        </a:p>
      </dgm:t>
    </dgm:pt>
    <dgm:pt modelId="{822C8FC0-79F0-436B-A539-C7FD9C518284}" type="parTrans" cxnId="{B74DFE3C-67DB-463B-9016-96A569C73456}">
      <dgm:prSet/>
      <dgm:spPr/>
      <dgm:t>
        <a:bodyPr/>
        <a:lstStyle/>
        <a:p>
          <a:endParaRPr lang="es-AR"/>
        </a:p>
      </dgm:t>
    </dgm:pt>
    <dgm:pt modelId="{32113469-21A7-44F3-986D-33527FBB3811}" type="pres">
      <dgm:prSet presAssocID="{C4CC6A78-28AA-438D-BB81-D167669A041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1D6B92E9-FAF0-4F52-A6F3-69BAF4F55CA5}" type="pres">
      <dgm:prSet presAssocID="{B94F61D7-2C03-43A5-A45F-DB6D80AA56D9}" presName="linNode" presStyleCnt="0"/>
      <dgm:spPr/>
    </dgm:pt>
    <dgm:pt modelId="{ACECAAFF-9ECC-4455-9458-DFBB30907E85}" type="pres">
      <dgm:prSet presAssocID="{B94F61D7-2C03-43A5-A45F-DB6D80AA56D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D8DA7836-B612-49E0-8586-BCABDDDA3D1F}" type="pres">
      <dgm:prSet presAssocID="{B94F61D7-2C03-43A5-A45F-DB6D80AA56D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D06CDD8-10F8-430A-B539-5B0B79FE791B}" type="pres">
      <dgm:prSet presAssocID="{F5EF1142-CDEB-4ABC-9F29-B1B1F8A583B9}" presName="sp" presStyleCnt="0"/>
      <dgm:spPr/>
    </dgm:pt>
    <dgm:pt modelId="{75013E52-FDF7-4FDC-96F7-725F3AEEA7EA}" type="pres">
      <dgm:prSet presAssocID="{6B7A91FD-D02A-4D17-B43A-F268474DF336}" presName="linNode" presStyleCnt="0"/>
      <dgm:spPr/>
    </dgm:pt>
    <dgm:pt modelId="{BC731190-26DC-4DBA-AE71-6D04EA505E6C}" type="pres">
      <dgm:prSet presAssocID="{6B7A91FD-D02A-4D17-B43A-F268474DF336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92F72B7-86AB-42BE-B571-44371285B024}" type="pres">
      <dgm:prSet presAssocID="{6B7A91FD-D02A-4D17-B43A-F268474DF336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09918A7-ADB8-423F-ADA1-E492079A0DDA}" type="pres">
      <dgm:prSet presAssocID="{C85227B1-C940-41F6-9156-D5F74E657410}" presName="sp" presStyleCnt="0"/>
      <dgm:spPr/>
    </dgm:pt>
    <dgm:pt modelId="{CC444DB0-757A-477A-94CB-3BDC36DD98A2}" type="pres">
      <dgm:prSet presAssocID="{793A6B96-4022-4406-98EB-E32AD57232A2}" presName="linNode" presStyleCnt="0"/>
      <dgm:spPr/>
    </dgm:pt>
    <dgm:pt modelId="{8F5063E1-E0E3-4F27-8924-35CA119F0A95}" type="pres">
      <dgm:prSet presAssocID="{793A6B96-4022-4406-98EB-E32AD57232A2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201A17A-38DA-4A29-8A8E-DFD3B7FBD9F2}" type="pres">
      <dgm:prSet presAssocID="{793A6B96-4022-4406-98EB-E32AD57232A2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EAE1488F-954F-4529-93FD-3DBF68504DDE}" type="pres">
      <dgm:prSet presAssocID="{25D6C23A-D949-4ADF-9422-2AF36924C9C8}" presName="sp" presStyleCnt="0"/>
      <dgm:spPr/>
    </dgm:pt>
    <dgm:pt modelId="{586DB5DD-AAB8-4D63-A73B-F13D57ADEB2C}" type="pres">
      <dgm:prSet presAssocID="{99B02D81-F7F3-4ACE-8BFF-96BA702979C6}" presName="linNode" presStyleCnt="0"/>
      <dgm:spPr/>
    </dgm:pt>
    <dgm:pt modelId="{7A945285-A4B3-4E61-BFB6-8E2A3F02D31E}" type="pres">
      <dgm:prSet presAssocID="{99B02D81-F7F3-4ACE-8BFF-96BA702979C6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C0DC356-31FA-4BFB-9363-280961E9DD84}" type="pres">
      <dgm:prSet presAssocID="{99B02D81-F7F3-4ACE-8BFF-96BA702979C6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2DA4C0AF-2C40-4158-B426-7337F0C1D409}" type="presOf" srcId="{C4CC6A78-28AA-438D-BB81-D167669A0410}" destId="{32113469-21A7-44F3-986D-33527FBB3811}" srcOrd="0" destOrd="0" presId="urn:microsoft.com/office/officeart/2005/8/layout/vList5"/>
    <dgm:cxn modelId="{E4934E72-4CE0-40B5-B884-972A9DFC59C9}" type="presOf" srcId="{A4AB3148-4B06-4E88-A5C4-605CF572EF05}" destId="{D8DA7836-B612-49E0-8586-BCABDDDA3D1F}" srcOrd="0" destOrd="0" presId="urn:microsoft.com/office/officeart/2005/8/layout/vList5"/>
    <dgm:cxn modelId="{6EE1FFCA-B449-4CF6-A827-03BAE0FB8045}" type="presOf" srcId="{0AF4ACB7-980C-4D82-9767-F37B4BBDBD4F}" destId="{692F72B7-86AB-42BE-B571-44371285B024}" srcOrd="0" destOrd="0" presId="urn:microsoft.com/office/officeart/2005/8/layout/vList5"/>
    <dgm:cxn modelId="{D463DBA1-C496-4C8A-87A8-48C779214F97}" srcId="{C4CC6A78-28AA-438D-BB81-D167669A0410}" destId="{B94F61D7-2C03-43A5-A45F-DB6D80AA56D9}" srcOrd="0" destOrd="0" parTransId="{076C8DDA-F71F-49EE-887F-B29664C823EA}" sibTransId="{F5EF1142-CDEB-4ABC-9F29-B1B1F8A583B9}"/>
    <dgm:cxn modelId="{68DC1E9B-7163-4CE1-9D68-F5B17D816D61}" srcId="{B94F61D7-2C03-43A5-A45F-DB6D80AA56D9}" destId="{A4AB3148-4B06-4E88-A5C4-605CF572EF05}" srcOrd="0" destOrd="0" parTransId="{FD775DEA-4967-4AEC-887D-B8A3E33ED8B4}" sibTransId="{455CBC00-BBF1-4E5B-B76E-0EB367476AA1}"/>
    <dgm:cxn modelId="{582762CB-8720-437F-95E5-AB4F47980741}" srcId="{99B02D81-F7F3-4ACE-8BFF-96BA702979C6}" destId="{8432276C-4236-44A7-8171-718BC7400E33}" srcOrd="0" destOrd="0" parTransId="{7840E1F5-EE96-4CB0-A6DF-29EBE5005809}" sibTransId="{C30D92CE-DA1B-4D25-8A6C-721E00D2CBE9}"/>
    <dgm:cxn modelId="{5C9210F8-559A-4837-8212-5F37C52E9880}" type="presOf" srcId="{99B02D81-F7F3-4ACE-8BFF-96BA702979C6}" destId="{7A945285-A4B3-4E61-BFB6-8E2A3F02D31E}" srcOrd="0" destOrd="0" presId="urn:microsoft.com/office/officeart/2005/8/layout/vList5"/>
    <dgm:cxn modelId="{7A89BF3A-0A8E-4D81-92C2-87CCA9EBEE71}" type="presOf" srcId="{6B7A91FD-D02A-4D17-B43A-F268474DF336}" destId="{BC731190-26DC-4DBA-AE71-6D04EA505E6C}" srcOrd="0" destOrd="0" presId="urn:microsoft.com/office/officeart/2005/8/layout/vList5"/>
    <dgm:cxn modelId="{A3A964A3-7CA9-4177-A97A-B5E0F1C8CC89}" srcId="{C4CC6A78-28AA-438D-BB81-D167669A0410}" destId="{6B7A91FD-D02A-4D17-B43A-F268474DF336}" srcOrd="1" destOrd="0" parTransId="{7D39962E-5AAD-4B24-AD15-5FB01B71B5AE}" sibTransId="{C85227B1-C940-41F6-9156-D5F74E657410}"/>
    <dgm:cxn modelId="{0EA3254C-16B9-4CAD-AC8E-F87B42694A6E}" srcId="{793A6B96-4022-4406-98EB-E32AD57232A2}" destId="{1FD4B56A-6775-44C4-B822-CDE4B1B284FC}" srcOrd="0" destOrd="0" parTransId="{7806D876-1439-4368-B6EB-0155BD66B678}" sibTransId="{99D35B93-6366-4702-9071-CCDAC69D6826}"/>
    <dgm:cxn modelId="{B74DFE3C-67DB-463B-9016-96A569C73456}" srcId="{C4CC6A78-28AA-438D-BB81-D167669A0410}" destId="{99B02D81-F7F3-4ACE-8BFF-96BA702979C6}" srcOrd="3" destOrd="0" parTransId="{822C8FC0-79F0-436B-A539-C7FD9C518284}" sibTransId="{180CC277-0FC0-4028-B8F2-B9CAF19BD315}"/>
    <dgm:cxn modelId="{C61C5EC0-A6DA-4279-ACAC-FD64E8A6E67F}" srcId="{C4CC6A78-28AA-438D-BB81-D167669A0410}" destId="{793A6B96-4022-4406-98EB-E32AD57232A2}" srcOrd="2" destOrd="0" parTransId="{1E43B3C4-4689-4985-A99C-DB86253B2C0A}" sibTransId="{25D6C23A-D949-4ADF-9422-2AF36924C9C8}"/>
    <dgm:cxn modelId="{303516D2-DB34-41A7-B074-C740C3AD0778}" type="presOf" srcId="{1FD4B56A-6775-44C4-B822-CDE4B1B284FC}" destId="{7201A17A-38DA-4A29-8A8E-DFD3B7FBD9F2}" srcOrd="0" destOrd="0" presId="urn:microsoft.com/office/officeart/2005/8/layout/vList5"/>
    <dgm:cxn modelId="{A71A4A56-4E5D-4ED3-8EEC-5DBD553893A8}" srcId="{6B7A91FD-D02A-4D17-B43A-F268474DF336}" destId="{0AF4ACB7-980C-4D82-9767-F37B4BBDBD4F}" srcOrd="0" destOrd="0" parTransId="{CAB62B3B-D51F-4909-AAC7-B92808E184C7}" sibTransId="{7FAC5391-E82C-4528-BFCA-C53ED3CA188C}"/>
    <dgm:cxn modelId="{6FF4A213-E425-473E-A144-6C95F6B58142}" type="presOf" srcId="{793A6B96-4022-4406-98EB-E32AD57232A2}" destId="{8F5063E1-E0E3-4F27-8924-35CA119F0A95}" srcOrd="0" destOrd="0" presId="urn:microsoft.com/office/officeart/2005/8/layout/vList5"/>
    <dgm:cxn modelId="{27A28107-758F-4EF7-9104-B5D787845B7D}" type="presOf" srcId="{B94F61D7-2C03-43A5-A45F-DB6D80AA56D9}" destId="{ACECAAFF-9ECC-4455-9458-DFBB30907E85}" srcOrd="0" destOrd="0" presId="urn:microsoft.com/office/officeart/2005/8/layout/vList5"/>
    <dgm:cxn modelId="{B3EC471B-3D84-43E1-9B01-04390C923317}" type="presOf" srcId="{8432276C-4236-44A7-8171-718BC7400E33}" destId="{AC0DC356-31FA-4BFB-9363-280961E9DD84}" srcOrd="0" destOrd="0" presId="urn:microsoft.com/office/officeart/2005/8/layout/vList5"/>
    <dgm:cxn modelId="{1076E12C-4364-4986-A51A-3F0A22CB8991}" type="presParOf" srcId="{32113469-21A7-44F3-986D-33527FBB3811}" destId="{1D6B92E9-FAF0-4F52-A6F3-69BAF4F55CA5}" srcOrd="0" destOrd="0" presId="urn:microsoft.com/office/officeart/2005/8/layout/vList5"/>
    <dgm:cxn modelId="{D8B62ED6-85CC-4192-84AC-F262DAE4969B}" type="presParOf" srcId="{1D6B92E9-FAF0-4F52-A6F3-69BAF4F55CA5}" destId="{ACECAAFF-9ECC-4455-9458-DFBB30907E85}" srcOrd="0" destOrd="0" presId="urn:microsoft.com/office/officeart/2005/8/layout/vList5"/>
    <dgm:cxn modelId="{DDBC515C-7208-4275-BB86-E406F630CEC7}" type="presParOf" srcId="{1D6B92E9-FAF0-4F52-A6F3-69BAF4F55CA5}" destId="{D8DA7836-B612-49E0-8586-BCABDDDA3D1F}" srcOrd="1" destOrd="0" presId="urn:microsoft.com/office/officeart/2005/8/layout/vList5"/>
    <dgm:cxn modelId="{D6870593-AAD3-4D23-9329-E021BF589254}" type="presParOf" srcId="{32113469-21A7-44F3-986D-33527FBB3811}" destId="{3D06CDD8-10F8-430A-B539-5B0B79FE791B}" srcOrd="1" destOrd="0" presId="urn:microsoft.com/office/officeart/2005/8/layout/vList5"/>
    <dgm:cxn modelId="{F7C0E12D-CAC4-4A47-9DE2-D3F0C7560A4F}" type="presParOf" srcId="{32113469-21A7-44F3-986D-33527FBB3811}" destId="{75013E52-FDF7-4FDC-96F7-725F3AEEA7EA}" srcOrd="2" destOrd="0" presId="urn:microsoft.com/office/officeart/2005/8/layout/vList5"/>
    <dgm:cxn modelId="{D9FE7C11-3199-4DBE-B249-F7F3B70AB229}" type="presParOf" srcId="{75013E52-FDF7-4FDC-96F7-725F3AEEA7EA}" destId="{BC731190-26DC-4DBA-AE71-6D04EA505E6C}" srcOrd="0" destOrd="0" presId="urn:microsoft.com/office/officeart/2005/8/layout/vList5"/>
    <dgm:cxn modelId="{CDE67724-930A-48F5-9F4E-C0E1D93BB4EC}" type="presParOf" srcId="{75013E52-FDF7-4FDC-96F7-725F3AEEA7EA}" destId="{692F72B7-86AB-42BE-B571-44371285B024}" srcOrd="1" destOrd="0" presId="urn:microsoft.com/office/officeart/2005/8/layout/vList5"/>
    <dgm:cxn modelId="{CDF746F9-25EE-44D0-A8E1-9290E5F2C5E3}" type="presParOf" srcId="{32113469-21A7-44F3-986D-33527FBB3811}" destId="{A09918A7-ADB8-423F-ADA1-E492079A0DDA}" srcOrd="3" destOrd="0" presId="urn:microsoft.com/office/officeart/2005/8/layout/vList5"/>
    <dgm:cxn modelId="{9CCC197D-69E7-4840-8801-D5E4134133D6}" type="presParOf" srcId="{32113469-21A7-44F3-986D-33527FBB3811}" destId="{CC444DB0-757A-477A-94CB-3BDC36DD98A2}" srcOrd="4" destOrd="0" presId="urn:microsoft.com/office/officeart/2005/8/layout/vList5"/>
    <dgm:cxn modelId="{5E0D7E71-555B-4A07-B420-AE723A95225F}" type="presParOf" srcId="{CC444DB0-757A-477A-94CB-3BDC36DD98A2}" destId="{8F5063E1-E0E3-4F27-8924-35CA119F0A95}" srcOrd="0" destOrd="0" presId="urn:microsoft.com/office/officeart/2005/8/layout/vList5"/>
    <dgm:cxn modelId="{F7843630-D9B7-4509-B3D5-2024575B45BA}" type="presParOf" srcId="{CC444DB0-757A-477A-94CB-3BDC36DD98A2}" destId="{7201A17A-38DA-4A29-8A8E-DFD3B7FBD9F2}" srcOrd="1" destOrd="0" presId="urn:microsoft.com/office/officeart/2005/8/layout/vList5"/>
    <dgm:cxn modelId="{4F35AFD1-2643-47F2-AC51-98338CF6D1FE}" type="presParOf" srcId="{32113469-21A7-44F3-986D-33527FBB3811}" destId="{EAE1488F-954F-4529-93FD-3DBF68504DDE}" srcOrd="5" destOrd="0" presId="urn:microsoft.com/office/officeart/2005/8/layout/vList5"/>
    <dgm:cxn modelId="{094663EE-647F-4E2C-9AA2-D6853EBD2C0C}" type="presParOf" srcId="{32113469-21A7-44F3-986D-33527FBB3811}" destId="{586DB5DD-AAB8-4D63-A73B-F13D57ADEB2C}" srcOrd="6" destOrd="0" presId="urn:microsoft.com/office/officeart/2005/8/layout/vList5"/>
    <dgm:cxn modelId="{694D762D-F0DC-485A-A5CE-75BA9ED6C292}" type="presParOf" srcId="{586DB5DD-AAB8-4D63-A73B-F13D57ADEB2C}" destId="{7A945285-A4B3-4E61-BFB6-8E2A3F02D31E}" srcOrd="0" destOrd="0" presId="urn:microsoft.com/office/officeart/2005/8/layout/vList5"/>
    <dgm:cxn modelId="{945FE75D-B296-49DE-A6D6-6BED093D1EF9}" type="presParOf" srcId="{586DB5DD-AAB8-4D63-A73B-F13D57ADEB2C}" destId="{AC0DC356-31FA-4BFB-9363-280961E9DD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4CC6A78-28AA-438D-BB81-D167669A0410}" type="doc">
      <dgm:prSet loTypeId="urn:microsoft.com/office/officeart/2005/8/layout/hierarchy4" loCatId="list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s-AR"/>
        </a:p>
      </dgm:t>
    </dgm:pt>
    <dgm:pt modelId="{B94F61D7-2C03-43A5-A45F-DB6D80AA56D9}">
      <dgm:prSet/>
      <dgm:spPr/>
      <dgm:t>
        <a:bodyPr/>
        <a:lstStyle/>
        <a:p>
          <a:pPr rtl="0"/>
          <a:r>
            <a:rPr lang="es-AR" dirty="0" smtClean="0"/>
            <a:t>Servicios de Reconocimiento Facial</a:t>
          </a:r>
          <a:endParaRPr lang="es-AR" dirty="0"/>
        </a:p>
      </dgm:t>
    </dgm:pt>
    <dgm:pt modelId="{076C8DDA-F71F-49EE-887F-B29664C823EA}" type="parTrans" cxnId="{D463DBA1-C496-4C8A-87A8-48C779214F97}">
      <dgm:prSet/>
      <dgm:spPr/>
      <dgm:t>
        <a:bodyPr/>
        <a:lstStyle/>
        <a:p>
          <a:endParaRPr lang="es-AR"/>
        </a:p>
      </dgm:t>
    </dgm:pt>
    <dgm:pt modelId="{F5EF1142-CDEB-4ABC-9F29-B1B1F8A583B9}" type="sibTrans" cxnId="{D463DBA1-C496-4C8A-87A8-48C779214F97}">
      <dgm:prSet/>
      <dgm:spPr/>
      <dgm:t>
        <a:bodyPr/>
        <a:lstStyle/>
        <a:p>
          <a:endParaRPr lang="es-AR"/>
        </a:p>
      </dgm:t>
    </dgm:pt>
    <dgm:pt modelId="{08C8ED4E-65A1-47E1-A6DE-350D1ED1EB96}">
      <dgm:prSet/>
      <dgm:spPr/>
      <dgm:t>
        <a:bodyPr/>
        <a:lstStyle/>
        <a:p>
          <a:pPr rtl="0"/>
          <a:r>
            <a:rPr lang="es-AR" dirty="0" smtClean="0"/>
            <a:t>Base de datos relacional</a:t>
          </a:r>
          <a:endParaRPr lang="es-AR" dirty="0"/>
        </a:p>
      </dgm:t>
    </dgm:pt>
    <dgm:pt modelId="{549B6F44-A889-4DE1-97C0-196ACC71AD6D}" type="parTrans" cxnId="{78444AB8-B8A4-42E7-9386-37E4C2F37BAA}">
      <dgm:prSet/>
      <dgm:spPr/>
      <dgm:t>
        <a:bodyPr/>
        <a:lstStyle/>
        <a:p>
          <a:endParaRPr lang="es-AR"/>
        </a:p>
      </dgm:t>
    </dgm:pt>
    <dgm:pt modelId="{5128646B-FB50-45CC-906B-752637CF8E3E}" type="sibTrans" cxnId="{78444AB8-B8A4-42E7-9386-37E4C2F37BAA}">
      <dgm:prSet/>
      <dgm:spPr/>
      <dgm:t>
        <a:bodyPr/>
        <a:lstStyle/>
        <a:p>
          <a:endParaRPr lang="es-AR"/>
        </a:p>
      </dgm:t>
    </dgm:pt>
    <dgm:pt modelId="{141B116C-22B1-4234-A75C-66EF9D331FE8}">
      <dgm:prSet/>
      <dgm:spPr/>
      <dgm:t>
        <a:bodyPr/>
        <a:lstStyle/>
        <a:p>
          <a:pPr rtl="0"/>
          <a:r>
            <a:rPr lang="es-AR" dirty="0" smtClean="0"/>
            <a:t>Autenticación JWT</a:t>
          </a:r>
          <a:endParaRPr lang="es-AR" dirty="0"/>
        </a:p>
      </dgm:t>
    </dgm:pt>
    <dgm:pt modelId="{B240D0F6-B505-4C5B-A739-48BB7D4D8FC9}" type="parTrans" cxnId="{D27F8539-0057-4471-A611-CDD32A8A72D0}">
      <dgm:prSet/>
      <dgm:spPr/>
      <dgm:t>
        <a:bodyPr/>
        <a:lstStyle/>
        <a:p>
          <a:endParaRPr lang="es-AR"/>
        </a:p>
      </dgm:t>
    </dgm:pt>
    <dgm:pt modelId="{1FB60EE1-1897-45D1-A9A0-BC461FCDE4AA}" type="sibTrans" cxnId="{D27F8539-0057-4471-A611-CDD32A8A72D0}">
      <dgm:prSet/>
      <dgm:spPr/>
      <dgm:t>
        <a:bodyPr/>
        <a:lstStyle/>
        <a:p>
          <a:endParaRPr lang="es-AR"/>
        </a:p>
      </dgm:t>
    </dgm:pt>
    <dgm:pt modelId="{F0858734-913C-4CCD-A6E0-A3EEDF5C25D4}">
      <dgm:prSet/>
      <dgm:spPr/>
      <dgm:t>
        <a:bodyPr/>
        <a:lstStyle/>
        <a:p>
          <a:pPr rtl="0"/>
          <a:r>
            <a:rPr lang="es-AR" b="0" i="1" dirty="0" smtClean="0"/>
            <a:t>Servicios REST</a:t>
          </a:r>
          <a:endParaRPr lang="es-AR" dirty="0"/>
        </a:p>
      </dgm:t>
    </dgm:pt>
    <dgm:pt modelId="{379F25D6-5E6F-4529-9587-BFE992CB3A67}" type="parTrans" cxnId="{E2CB1DC2-9808-4D77-92A8-5CCBEFD419FD}">
      <dgm:prSet/>
      <dgm:spPr/>
      <dgm:t>
        <a:bodyPr/>
        <a:lstStyle/>
        <a:p>
          <a:endParaRPr lang="es-AR"/>
        </a:p>
      </dgm:t>
    </dgm:pt>
    <dgm:pt modelId="{00E50D8F-B4CB-4C30-A453-21BBAC562854}" type="sibTrans" cxnId="{E2CB1DC2-9808-4D77-92A8-5CCBEFD419FD}">
      <dgm:prSet/>
      <dgm:spPr/>
      <dgm:t>
        <a:bodyPr/>
        <a:lstStyle/>
        <a:p>
          <a:endParaRPr lang="es-AR"/>
        </a:p>
      </dgm:t>
    </dgm:pt>
    <dgm:pt modelId="{8818398D-1A14-4E54-B2AB-C963769C0475}" type="pres">
      <dgm:prSet presAssocID="{C4CC6A78-28AA-438D-BB81-D167669A041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093ACF98-604C-46DF-9461-21160293B5D6}" type="pres">
      <dgm:prSet presAssocID="{B94F61D7-2C03-43A5-A45F-DB6D80AA56D9}" presName="vertOne" presStyleCnt="0"/>
      <dgm:spPr/>
    </dgm:pt>
    <dgm:pt modelId="{D3D84AC4-04FD-42E9-BD15-2C9865A49E8B}" type="pres">
      <dgm:prSet presAssocID="{B94F61D7-2C03-43A5-A45F-DB6D80AA56D9}" presName="txOne" presStyleLbl="node0" presStyleIdx="0" presStyleCnt="1" custLinFactNeighborY="-21434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9B9949D-B715-43EA-A2F3-F7880272CA2A}" type="pres">
      <dgm:prSet presAssocID="{B94F61D7-2C03-43A5-A45F-DB6D80AA56D9}" presName="parTransOne" presStyleCnt="0"/>
      <dgm:spPr/>
    </dgm:pt>
    <dgm:pt modelId="{604FA8F0-4702-4C59-889C-3A11BD428CC3}" type="pres">
      <dgm:prSet presAssocID="{B94F61D7-2C03-43A5-A45F-DB6D80AA56D9}" presName="horzOne" presStyleCnt="0"/>
      <dgm:spPr/>
    </dgm:pt>
    <dgm:pt modelId="{AD0A50F7-C140-4CF7-8C20-7A4FAA47D71A}" type="pres">
      <dgm:prSet presAssocID="{141B116C-22B1-4234-A75C-66EF9D331FE8}" presName="vertTwo" presStyleCnt="0"/>
      <dgm:spPr/>
    </dgm:pt>
    <dgm:pt modelId="{B7CD6A09-1837-4F99-B9BE-1B484561ECB2}" type="pres">
      <dgm:prSet presAssocID="{141B116C-22B1-4234-A75C-66EF9D331FE8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97D191F1-3F6D-4439-A5D8-BDBFB6F01805}" type="pres">
      <dgm:prSet presAssocID="{141B116C-22B1-4234-A75C-66EF9D331FE8}" presName="parTransTwo" presStyleCnt="0"/>
      <dgm:spPr/>
    </dgm:pt>
    <dgm:pt modelId="{CE89B8F3-DEDF-46C6-8FD1-D2C8BB5DE190}" type="pres">
      <dgm:prSet presAssocID="{141B116C-22B1-4234-A75C-66EF9D331FE8}" presName="horzTwo" presStyleCnt="0"/>
      <dgm:spPr/>
    </dgm:pt>
    <dgm:pt modelId="{5F2E1B58-DEF0-4A48-B860-1E43C6B36F83}" type="pres">
      <dgm:prSet presAssocID="{F0858734-913C-4CCD-A6E0-A3EEDF5C25D4}" presName="vertThree" presStyleCnt="0"/>
      <dgm:spPr/>
    </dgm:pt>
    <dgm:pt modelId="{6F2E7085-CDF7-4A47-9F97-30D62456ECE9}" type="pres">
      <dgm:prSet presAssocID="{F0858734-913C-4CCD-A6E0-A3EEDF5C25D4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967797E6-2AE6-460F-A07C-11B3C773F779}" type="pres">
      <dgm:prSet presAssocID="{F0858734-913C-4CCD-A6E0-A3EEDF5C25D4}" presName="parTransThree" presStyleCnt="0"/>
      <dgm:spPr/>
    </dgm:pt>
    <dgm:pt modelId="{DDC2411A-67BD-4F60-9DE8-9AE6D98F574D}" type="pres">
      <dgm:prSet presAssocID="{F0858734-913C-4CCD-A6E0-A3EEDF5C25D4}" presName="horzThree" presStyleCnt="0"/>
      <dgm:spPr/>
    </dgm:pt>
    <dgm:pt modelId="{8A929E3A-C6F6-45DC-81AB-15936569897B}" type="pres">
      <dgm:prSet presAssocID="{08C8ED4E-65A1-47E1-A6DE-350D1ED1EB96}" presName="vertFour" presStyleCnt="0">
        <dgm:presLayoutVars>
          <dgm:chPref val="3"/>
        </dgm:presLayoutVars>
      </dgm:prSet>
      <dgm:spPr/>
    </dgm:pt>
    <dgm:pt modelId="{1F27DE9B-34C1-4B7B-884B-223F562F9D43}" type="pres">
      <dgm:prSet presAssocID="{08C8ED4E-65A1-47E1-A6DE-350D1ED1EB96}" presName="txFour" presStyleLbl="node4" presStyleIdx="0" presStyleCnt="1" custLinFactNeighborX="-11897" custLinFactNeighborY="8252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6F9F4493-7C48-4C9E-9226-438EE1C93744}" type="pres">
      <dgm:prSet presAssocID="{08C8ED4E-65A1-47E1-A6DE-350D1ED1EB96}" presName="horzFour" presStyleCnt="0"/>
      <dgm:spPr/>
    </dgm:pt>
  </dgm:ptLst>
  <dgm:cxnLst>
    <dgm:cxn modelId="{E2CB1DC2-9808-4D77-92A8-5CCBEFD419FD}" srcId="{141B116C-22B1-4234-A75C-66EF9D331FE8}" destId="{F0858734-913C-4CCD-A6E0-A3EEDF5C25D4}" srcOrd="0" destOrd="0" parTransId="{379F25D6-5E6F-4529-9587-BFE992CB3A67}" sibTransId="{00E50D8F-B4CB-4C30-A453-21BBAC562854}"/>
    <dgm:cxn modelId="{A239B769-0E39-469E-8506-3B24416DFBDA}" type="presOf" srcId="{B94F61D7-2C03-43A5-A45F-DB6D80AA56D9}" destId="{D3D84AC4-04FD-42E9-BD15-2C9865A49E8B}" srcOrd="0" destOrd="0" presId="urn:microsoft.com/office/officeart/2005/8/layout/hierarchy4"/>
    <dgm:cxn modelId="{127CA648-0A18-4E92-A573-1D93711CB3BD}" type="presOf" srcId="{C4CC6A78-28AA-438D-BB81-D167669A0410}" destId="{8818398D-1A14-4E54-B2AB-C963769C0475}" srcOrd="0" destOrd="0" presId="urn:microsoft.com/office/officeart/2005/8/layout/hierarchy4"/>
    <dgm:cxn modelId="{D463DBA1-C496-4C8A-87A8-48C779214F97}" srcId="{C4CC6A78-28AA-438D-BB81-D167669A0410}" destId="{B94F61D7-2C03-43A5-A45F-DB6D80AA56D9}" srcOrd="0" destOrd="0" parTransId="{076C8DDA-F71F-49EE-887F-B29664C823EA}" sibTransId="{F5EF1142-CDEB-4ABC-9F29-B1B1F8A583B9}"/>
    <dgm:cxn modelId="{D46524DE-FC2F-4526-B919-A7DED9BBF4BA}" type="presOf" srcId="{F0858734-913C-4CCD-A6E0-A3EEDF5C25D4}" destId="{6F2E7085-CDF7-4A47-9F97-30D62456ECE9}" srcOrd="0" destOrd="0" presId="urn:microsoft.com/office/officeart/2005/8/layout/hierarchy4"/>
    <dgm:cxn modelId="{1F9ED849-D3A4-462B-B782-584F4FC2F1B6}" type="presOf" srcId="{141B116C-22B1-4234-A75C-66EF9D331FE8}" destId="{B7CD6A09-1837-4F99-B9BE-1B484561ECB2}" srcOrd="0" destOrd="0" presId="urn:microsoft.com/office/officeart/2005/8/layout/hierarchy4"/>
    <dgm:cxn modelId="{78444AB8-B8A4-42E7-9386-37E4C2F37BAA}" srcId="{F0858734-913C-4CCD-A6E0-A3EEDF5C25D4}" destId="{08C8ED4E-65A1-47E1-A6DE-350D1ED1EB96}" srcOrd="0" destOrd="0" parTransId="{549B6F44-A889-4DE1-97C0-196ACC71AD6D}" sibTransId="{5128646B-FB50-45CC-906B-752637CF8E3E}"/>
    <dgm:cxn modelId="{D27F8539-0057-4471-A611-CDD32A8A72D0}" srcId="{B94F61D7-2C03-43A5-A45F-DB6D80AA56D9}" destId="{141B116C-22B1-4234-A75C-66EF9D331FE8}" srcOrd="0" destOrd="0" parTransId="{B240D0F6-B505-4C5B-A739-48BB7D4D8FC9}" sibTransId="{1FB60EE1-1897-45D1-A9A0-BC461FCDE4AA}"/>
    <dgm:cxn modelId="{0204DD88-F8FB-4567-B5E6-5174AFC52F3B}" type="presOf" srcId="{08C8ED4E-65A1-47E1-A6DE-350D1ED1EB96}" destId="{1F27DE9B-34C1-4B7B-884B-223F562F9D43}" srcOrd="0" destOrd="0" presId="urn:microsoft.com/office/officeart/2005/8/layout/hierarchy4"/>
    <dgm:cxn modelId="{3209AF5B-E9C9-4D04-B53C-ED6A0E686929}" type="presParOf" srcId="{8818398D-1A14-4E54-B2AB-C963769C0475}" destId="{093ACF98-604C-46DF-9461-21160293B5D6}" srcOrd="0" destOrd="0" presId="urn:microsoft.com/office/officeart/2005/8/layout/hierarchy4"/>
    <dgm:cxn modelId="{F46B14C4-045E-4F4A-B606-4E2B5837FC52}" type="presParOf" srcId="{093ACF98-604C-46DF-9461-21160293B5D6}" destId="{D3D84AC4-04FD-42E9-BD15-2C9865A49E8B}" srcOrd="0" destOrd="0" presId="urn:microsoft.com/office/officeart/2005/8/layout/hierarchy4"/>
    <dgm:cxn modelId="{E718A036-B288-4FE2-A3A1-C3D9885DE24A}" type="presParOf" srcId="{093ACF98-604C-46DF-9461-21160293B5D6}" destId="{39B9949D-B715-43EA-A2F3-F7880272CA2A}" srcOrd="1" destOrd="0" presId="urn:microsoft.com/office/officeart/2005/8/layout/hierarchy4"/>
    <dgm:cxn modelId="{B0CD87EC-7EF0-41D4-AB0D-7C81CAF04E4C}" type="presParOf" srcId="{093ACF98-604C-46DF-9461-21160293B5D6}" destId="{604FA8F0-4702-4C59-889C-3A11BD428CC3}" srcOrd="2" destOrd="0" presId="urn:microsoft.com/office/officeart/2005/8/layout/hierarchy4"/>
    <dgm:cxn modelId="{9E63B806-02E0-4DA4-86D5-4F6B988D96B7}" type="presParOf" srcId="{604FA8F0-4702-4C59-889C-3A11BD428CC3}" destId="{AD0A50F7-C140-4CF7-8C20-7A4FAA47D71A}" srcOrd="0" destOrd="0" presId="urn:microsoft.com/office/officeart/2005/8/layout/hierarchy4"/>
    <dgm:cxn modelId="{F7DF4736-EE7E-4B8C-8484-EF0B23B1C779}" type="presParOf" srcId="{AD0A50F7-C140-4CF7-8C20-7A4FAA47D71A}" destId="{B7CD6A09-1837-4F99-B9BE-1B484561ECB2}" srcOrd="0" destOrd="0" presId="urn:microsoft.com/office/officeart/2005/8/layout/hierarchy4"/>
    <dgm:cxn modelId="{5BF0A0B0-76BE-48D9-9903-DEC0FE5CF667}" type="presParOf" srcId="{AD0A50F7-C140-4CF7-8C20-7A4FAA47D71A}" destId="{97D191F1-3F6D-4439-A5D8-BDBFB6F01805}" srcOrd="1" destOrd="0" presId="urn:microsoft.com/office/officeart/2005/8/layout/hierarchy4"/>
    <dgm:cxn modelId="{F3CF93C2-C80F-4955-A506-2BE31ACABDF4}" type="presParOf" srcId="{AD0A50F7-C140-4CF7-8C20-7A4FAA47D71A}" destId="{CE89B8F3-DEDF-46C6-8FD1-D2C8BB5DE190}" srcOrd="2" destOrd="0" presId="urn:microsoft.com/office/officeart/2005/8/layout/hierarchy4"/>
    <dgm:cxn modelId="{E3976106-E808-4764-8532-78BC74E98343}" type="presParOf" srcId="{CE89B8F3-DEDF-46C6-8FD1-D2C8BB5DE190}" destId="{5F2E1B58-DEF0-4A48-B860-1E43C6B36F83}" srcOrd="0" destOrd="0" presId="urn:microsoft.com/office/officeart/2005/8/layout/hierarchy4"/>
    <dgm:cxn modelId="{E6F18184-296A-440E-817E-2496E065C236}" type="presParOf" srcId="{5F2E1B58-DEF0-4A48-B860-1E43C6B36F83}" destId="{6F2E7085-CDF7-4A47-9F97-30D62456ECE9}" srcOrd="0" destOrd="0" presId="urn:microsoft.com/office/officeart/2005/8/layout/hierarchy4"/>
    <dgm:cxn modelId="{2A7F277B-663F-41BB-B60A-35C9845F46C6}" type="presParOf" srcId="{5F2E1B58-DEF0-4A48-B860-1E43C6B36F83}" destId="{967797E6-2AE6-460F-A07C-11B3C773F779}" srcOrd="1" destOrd="0" presId="urn:microsoft.com/office/officeart/2005/8/layout/hierarchy4"/>
    <dgm:cxn modelId="{6A10AB60-F5C8-4932-923C-95DDF5C20D39}" type="presParOf" srcId="{5F2E1B58-DEF0-4A48-B860-1E43C6B36F83}" destId="{DDC2411A-67BD-4F60-9DE8-9AE6D98F574D}" srcOrd="2" destOrd="0" presId="urn:microsoft.com/office/officeart/2005/8/layout/hierarchy4"/>
    <dgm:cxn modelId="{2230D3EB-55AD-4E3E-A4E2-4091C97A0269}" type="presParOf" srcId="{DDC2411A-67BD-4F60-9DE8-9AE6D98F574D}" destId="{8A929E3A-C6F6-45DC-81AB-15936569897B}" srcOrd="0" destOrd="0" presId="urn:microsoft.com/office/officeart/2005/8/layout/hierarchy4"/>
    <dgm:cxn modelId="{B9CED973-C62F-4BE6-94BE-58E434216631}" type="presParOf" srcId="{8A929E3A-C6F6-45DC-81AB-15936569897B}" destId="{1F27DE9B-34C1-4B7B-884B-223F562F9D43}" srcOrd="0" destOrd="0" presId="urn:microsoft.com/office/officeart/2005/8/layout/hierarchy4"/>
    <dgm:cxn modelId="{71577BB5-3448-44F9-94E8-C47D9CD20928}" type="presParOf" srcId="{8A929E3A-C6F6-45DC-81AB-15936569897B}" destId="{6F9F4493-7C48-4C9E-9226-438EE1C9374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CC6A78-28AA-438D-BB81-D167669A0410}" type="doc">
      <dgm:prSet loTypeId="urn:microsoft.com/office/officeart/2005/8/layout/hierarchy4" loCatId="list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s-AR"/>
        </a:p>
      </dgm:t>
    </dgm:pt>
    <dgm:pt modelId="{B94F61D7-2C03-43A5-A45F-DB6D80AA56D9}">
      <dgm:prSet/>
      <dgm:spPr/>
      <dgm:t>
        <a:bodyPr/>
        <a:lstStyle/>
        <a:p>
          <a:pPr rtl="0"/>
          <a:r>
            <a:rPr lang="es-AR" b="0" i="1" dirty="0" smtClean="0"/>
            <a:t>Dispositivo móvil</a:t>
          </a:r>
          <a:endParaRPr lang="es-AR" dirty="0"/>
        </a:p>
      </dgm:t>
    </dgm:pt>
    <dgm:pt modelId="{076C8DDA-F71F-49EE-887F-B29664C823EA}" type="parTrans" cxnId="{D463DBA1-C496-4C8A-87A8-48C779214F97}">
      <dgm:prSet/>
      <dgm:spPr/>
      <dgm:t>
        <a:bodyPr/>
        <a:lstStyle/>
        <a:p>
          <a:endParaRPr lang="es-AR"/>
        </a:p>
      </dgm:t>
    </dgm:pt>
    <dgm:pt modelId="{F5EF1142-CDEB-4ABC-9F29-B1B1F8A583B9}" type="sibTrans" cxnId="{D463DBA1-C496-4C8A-87A8-48C779214F97}">
      <dgm:prSet/>
      <dgm:spPr/>
      <dgm:t>
        <a:bodyPr/>
        <a:lstStyle/>
        <a:p>
          <a:endParaRPr lang="es-AR"/>
        </a:p>
      </dgm:t>
    </dgm:pt>
    <dgm:pt modelId="{08C8ED4E-65A1-47E1-A6DE-350D1ED1EB96}">
      <dgm:prSet/>
      <dgm:spPr/>
      <dgm:t>
        <a:bodyPr/>
        <a:lstStyle/>
        <a:p>
          <a:pPr rtl="0"/>
          <a:r>
            <a:rPr lang="es-AR" dirty="0" smtClean="0"/>
            <a:t>Front </a:t>
          </a:r>
          <a:r>
            <a:rPr lang="es-AR" dirty="0" err="1" smtClean="0"/>
            <a:t>end</a:t>
          </a:r>
          <a:r>
            <a:rPr lang="es-AR" dirty="0" smtClean="0"/>
            <a:t> web</a:t>
          </a:r>
          <a:endParaRPr lang="es-AR" dirty="0"/>
        </a:p>
      </dgm:t>
    </dgm:pt>
    <dgm:pt modelId="{549B6F44-A889-4DE1-97C0-196ACC71AD6D}" type="parTrans" cxnId="{78444AB8-B8A4-42E7-9386-37E4C2F37BAA}">
      <dgm:prSet/>
      <dgm:spPr/>
      <dgm:t>
        <a:bodyPr/>
        <a:lstStyle/>
        <a:p>
          <a:endParaRPr lang="es-AR"/>
        </a:p>
      </dgm:t>
    </dgm:pt>
    <dgm:pt modelId="{5128646B-FB50-45CC-906B-752637CF8E3E}" type="sibTrans" cxnId="{78444AB8-B8A4-42E7-9386-37E4C2F37BAA}">
      <dgm:prSet/>
      <dgm:spPr/>
      <dgm:t>
        <a:bodyPr/>
        <a:lstStyle/>
        <a:p>
          <a:endParaRPr lang="es-AR"/>
        </a:p>
      </dgm:t>
    </dgm:pt>
    <dgm:pt modelId="{8818398D-1A14-4E54-B2AB-C963769C0475}" type="pres">
      <dgm:prSet presAssocID="{C4CC6A78-28AA-438D-BB81-D167669A041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093ACF98-604C-46DF-9461-21160293B5D6}" type="pres">
      <dgm:prSet presAssocID="{B94F61D7-2C03-43A5-A45F-DB6D80AA56D9}" presName="vertOne" presStyleCnt="0"/>
      <dgm:spPr/>
    </dgm:pt>
    <dgm:pt modelId="{D3D84AC4-04FD-42E9-BD15-2C9865A49E8B}" type="pres">
      <dgm:prSet presAssocID="{B94F61D7-2C03-43A5-A45F-DB6D80AA56D9}" presName="txOne" presStyleLbl="node0" presStyleIdx="0" presStyleCnt="2" custLinFactY="-269011" custLinFactNeighborX="1293" custLinFactNeighborY="-300000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604FA8F0-4702-4C59-889C-3A11BD428CC3}" type="pres">
      <dgm:prSet presAssocID="{B94F61D7-2C03-43A5-A45F-DB6D80AA56D9}" presName="horzOne" presStyleCnt="0"/>
      <dgm:spPr/>
    </dgm:pt>
    <dgm:pt modelId="{05A045E3-A131-463D-A942-2C12289148AD}" type="pres">
      <dgm:prSet presAssocID="{F5EF1142-CDEB-4ABC-9F29-B1B1F8A583B9}" presName="sibSpaceOne" presStyleCnt="0"/>
      <dgm:spPr/>
    </dgm:pt>
    <dgm:pt modelId="{F32DF709-AAC7-4C57-9E5A-0A8B68D940A9}" type="pres">
      <dgm:prSet presAssocID="{08C8ED4E-65A1-47E1-A6DE-350D1ED1EB96}" presName="vertOne" presStyleCnt="0"/>
      <dgm:spPr/>
    </dgm:pt>
    <dgm:pt modelId="{B226342D-9A44-4FAE-9212-B9DACB65F6E2}" type="pres">
      <dgm:prSet presAssocID="{08C8ED4E-65A1-47E1-A6DE-350D1ED1EB96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4083397B-89A8-4276-8EBB-F194F5F456D7}" type="pres">
      <dgm:prSet presAssocID="{08C8ED4E-65A1-47E1-A6DE-350D1ED1EB96}" presName="horzOne" presStyleCnt="0"/>
      <dgm:spPr/>
    </dgm:pt>
  </dgm:ptLst>
  <dgm:cxnLst>
    <dgm:cxn modelId="{D463DBA1-C496-4C8A-87A8-48C779214F97}" srcId="{C4CC6A78-28AA-438D-BB81-D167669A0410}" destId="{B94F61D7-2C03-43A5-A45F-DB6D80AA56D9}" srcOrd="0" destOrd="0" parTransId="{076C8DDA-F71F-49EE-887F-B29664C823EA}" sibTransId="{F5EF1142-CDEB-4ABC-9F29-B1B1F8A583B9}"/>
    <dgm:cxn modelId="{543C168F-503C-44CB-9BF0-044CA8F2925F}" type="presOf" srcId="{08C8ED4E-65A1-47E1-A6DE-350D1ED1EB96}" destId="{B226342D-9A44-4FAE-9212-B9DACB65F6E2}" srcOrd="0" destOrd="0" presId="urn:microsoft.com/office/officeart/2005/8/layout/hierarchy4"/>
    <dgm:cxn modelId="{DA0B88BB-72F1-4AFF-9E12-4783C3FA5BD5}" type="presOf" srcId="{C4CC6A78-28AA-438D-BB81-D167669A0410}" destId="{8818398D-1A14-4E54-B2AB-C963769C0475}" srcOrd="0" destOrd="0" presId="urn:microsoft.com/office/officeart/2005/8/layout/hierarchy4"/>
    <dgm:cxn modelId="{7A313B2F-EAB0-46CA-99E6-5E4E4EFAE00F}" type="presOf" srcId="{B94F61D7-2C03-43A5-A45F-DB6D80AA56D9}" destId="{D3D84AC4-04FD-42E9-BD15-2C9865A49E8B}" srcOrd="0" destOrd="0" presId="urn:microsoft.com/office/officeart/2005/8/layout/hierarchy4"/>
    <dgm:cxn modelId="{78444AB8-B8A4-42E7-9386-37E4C2F37BAA}" srcId="{C4CC6A78-28AA-438D-BB81-D167669A0410}" destId="{08C8ED4E-65A1-47E1-A6DE-350D1ED1EB96}" srcOrd="1" destOrd="0" parTransId="{549B6F44-A889-4DE1-97C0-196ACC71AD6D}" sibTransId="{5128646B-FB50-45CC-906B-752637CF8E3E}"/>
    <dgm:cxn modelId="{33E538A4-7038-4D45-87AC-6A75D1F6BD8E}" type="presParOf" srcId="{8818398D-1A14-4E54-B2AB-C963769C0475}" destId="{093ACF98-604C-46DF-9461-21160293B5D6}" srcOrd="0" destOrd="0" presId="urn:microsoft.com/office/officeart/2005/8/layout/hierarchy4"/>
    <dgm:cxn modelId="{B580E92A-2F00-48E6-9069-3045FE38AAFC}" type="presParOf" srcId="{093ACF98-604C-46DF-9461-21160293B5D6}" destId="{D3D84AC4-04FD-42E9-BD15-2C9865A49E8B}" srcOrd="0" destOrd="0" presId="urn:microsoft.com/office/officeart/2005/8/layout/hierarchy4"/>
    <dgm:cxn modelId="{489799B0-9ED2-43F6-A31C-20FEB513A0A9}" type="presParOf" srcId="{093ACF98-604C-46DF-9461-21160293B5D6}" destId="{604FA8F0-4702-4C59-889C-3A11BD428CC3}" srcOrd="1" destOrd="0" presId="urn:microsoft.com/office/officeart/2005/8/layout/hierarchy4"/>
    <dgm:cxn modelId="{0747D658-16EA-4D02-B5F5-658733A8A742}" type="presParOf" srcId="{8818398D-1A14-4E54-B2AB-C963769C0475}" destId="{05A045E3-A131-463D-A942-2C12289148AD}" srcOrd="1" destOrd="0" presId="urn:microsoft.com/office/officeart/2005/8/layout/hierarchy4"/>
    <dgm:cxn modelId="{475EE2DD-B8A1-4CD9-937C-D590E7C00F73}" type="presParOf" srcId="{8818398D-1A14-4E54-B2AB-C963769C0475}" destId="{F32DF709-AAC7-4C57-9E5A-0A8B68D940A9}" srcOrd="2" destOrd="0" presId="urn:microsoft.com/office/officeart/2005/8/layout/hierarchy4"/>
    <dgm:cxn modelId="{A916177A-BFFC-4B32-B54E-08D79E717A8A}" type="presParOf" srcId="{F32DF709-AAC7-4C57-9E5A-0A8B68D940A9}" destId="{B226342D-9A44-4FAE-9212-B9DACB65F6E2}" srcOrd="0" destOrd="0" presId="urn:microsoft.com/office/officeart/2005/8/layout/hierarchy4"/>
    <dgm:cxn modelId="{23460F88-B8B4-4E50-9192-F386CA19F809}" type="presParOf" srcId="{F32DF709-AAC7-4C57-9E5A-0A8B68D940A9}" destId="{4083397B-89A8-4276-8EBB-F194F5F456D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CA2B50-3D76-4407-A3C3-70E395E7869C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7D25BF2-3C06-45CE-8D94-0A68391A4FB6}">
      <dgm:prSet/>
      <dgm:spPr/>
      <dgm:t>
        <a:bodyPr/>
        <a:lstStyle/>
        <a:p>
          <a:pPr rtl="0"/>
          <a:r>
            <a:rPr lang="es-AR" b="0" i="0" smtClean="0"/>
            <a:t>Relevamiento</a:t>
          </a:r>
          <a:endParaRPr lang="es-AR" dirty="0"/>
        </a:p>
      </dgm:t>
    </dgm:pt>
    <dgm:pt modelId="{498E90AF-91FE-4A0D-9895-C0343F36A686}" type="parTrans" cxnId="{E020C1BF-2DCE-4F9A-A894-91B6330C8ABC}">
      <dgm:prSet/>
      <dgm:spPr/>
      <dgm:t>
        <a:bodyPr/>
        <a:lstStyle/>
        <a:p>
          <a:endParaRPr lang="es-AR"/>
        </a:p>
      </dgm:t>
    </dgm:pt>
    <dgm:pt modelId="{B277BDA0-6B40-4FEC-94D1-550BA71D6DF0}" type="sibTrans" cxnId="{E020C1BF-2DCE-4F9A-A894-91B6330C8ABC}">
      <dgm:prSet/>
      <dgm:spPr/>
      <dgm:t>
        <a:bodyPr/>
        <a:lstStyle/>
        <a:p>
          <a:endParaRPr lang="es-AR"/>
        </a:p>
      </dgm:t>
    </dgm:pt>
    <dgm:pt modelId="{3475EEDA-30B0-4847-B340-91A587AB199B}">
      <dgm:prSet/>
      <dgm:spPr/>
      <dgm:t>
        <a:bodyPr/>
        <a:lstStyle/>
        <a:p>
          <a:pPr rtl="0"/>
          <a:r>
            <a:rPr lang="es-AR" dirty="0" smtClean="0"/>
            <a:t>Análisis</a:t>
          </a:r>
          <a:endParaRPr lang="es-AR" dirty="0"/>
        </a:p>
      </dgm:t>
    </dgm:pt>
    <dgm:pt modelId="{B52D6BD2-35AF-4F5B-936E-5B0C9D387AF4}" type="parTrans" cxnId="{01C00E86-85C6-479F-BBC2-044E7B05376B}">
      <dgm:prSet/>
      <dgm:spPr/>
      <dgm:t>
        <a:bodyPr/>
        <a:lstStyle/>
        <a:p>
          <a:endParaRPr lang="es-AR"/>
        </a:p>
      </dgm:t>
    </dgm:pt>
    <dgm:pt modelId="{C8DC4AA9-57C1-4777-811E-FB4C849A0BEA}" type="sibTrans" cxnId="{01C00E86-85C6-479F-BBC2-044E7B05376B}">
      <dgm:prSet/>
      <dgm:spPr/>
      <dgm:t>
        <a:bodyPr/>
        <a:lstStyle/>
        <a:p>
          <a:endParaRPr lang="es-AR"/>
        </a:p>
      </dgm:t>
    </dgm:pt>
    <dgm:pt modelId="{6536C3CC-BAFB-4CC5-AF53-6204C0FEB6B5}">
      <dgm:prSet/>
      <dgm:spPr/>
      <dgm:t>
        <a:bodyPr/>
        <a:lstStyle/>
        <a:p>
          <a:pPr rtl="0"/>
          <a:r>
            <a:rPr lang="es-AR" dirty="0" smtClean="0"/>
            <a:t>Diseño</a:t>
          </a:r>
          <a:endParaRPr lang="es-AR" dirty="0"/>
        </a:p>
      </dgm:t>
    </dgm:pt>
    <dgm:pt modelId="{E9ED2E74-D30D-4FEC-8E8A-A1FD9E96F480}" type="parTrans" cxnId="{3654B05C-0D3A-408D-AAF6-048AD206129C}">
      <dgm:prSet/>
      <dgm:spPr/>
      <dgm:t>
        <a:bodyPr/>
        <a:lstStyle/>
        <a:p>
          <a:endParaRPr lang="es-AR"/>
        </a:p>
      </dgm:t>
    </dgm:pt>
    <dgm:pt modelId="{89204C6D-091D-4D4F-A536-DBBC4E9671AD}" type="sibTrans" cxnId="{3654B05C-0D3A-408D-AAF6-048AD206129C}">
      <dgm:prSet/>
      <dgm:spPr/>
      <dgm:t>
        <a:bodyPr/>
        <a:lstStyle/>
        <a:p>
          <a:endParaRPr lang="es-AR"/>
        </a:p>
      </dgm:t>
    </dgm:pt>
    <dgm:pt modelId="{EBF55828-5594-460E-ACB2-8F6000D09C60}">
      <dgm:prSet/>
      <dgm:spPr/>
      <dgm:t>
        <a:bodyPr/>
        <a:lstStyle/>
        <a:p>
          <a:pPr rtl="0"/>
          <a:r>
            <a:rPr lang="es-AR" dirty="0" smtClean="0"/>
            <a:t>Desarrollo</a:t>
          </a:r>
          <a:endParaRPr lang="es-AR" dirty="0"/>
        </a:p>
      </dgm:t>
    </dgm:pt>
    <dgm:pt modelId="{47913012-A6BB-409D-A69D-AFDC48585BB4}" type="parTrans" cxnId="{6C842C36-3021-424D-860C-A7733D5C6993}">
      <dgm:prSet/>
      <dgm:spPr/>
      <dgm:t>
        <a:bodyPr/>
        <a:lstStyle/>
        <a:p>
          <a:endParaRPr lang="es-AR"/>
        </a:p>
      </dgm:t>
    </dgm:pt>
    <dgm:pt modelId="{6ACCBCC7-1BFC-4C10-BD88-E7A49620D6E2}" type="sibTrans" cxnId="{6C842C36-3021-424D-860C-A7733D5C6993}">
      <dgm:prSet/>
      <dgm:spPr/>
      <dgm:t>
        <a:bodyPr/>
        <a:lstStyle/>
        <a:p>
          <a:endParaRPr lang="es-AR"/>
        </a:p>
      </dgm:t>
    </dgm:pt>
    <dgm:pt modelId="{C5DCDFD4-EBC3-4AF5-A408-F50A4347C722}">
      <dgm:prSet/>
      <dgm:spPr/>
      <dgm:t>
        <a:bodyPr/>
        <a:lstStyle/>
        <a:p>
          <a:pPr rtl="0"/>
          <a:r>
            <a:rPr lang="es-AR" dirty="0" smtClean="0"/>
            <a:t>Testeo</a:t>
          </a:r>
          <a:endParaRPr lang="es-AR" dirty="0"/>
        </a:p>
      </dgm:t>
    </dgm:pt>
    <dgm:pt modelId="{DF9EA44C-40E8-435B-B6C4-BC0CAB2A9B8F}" type="parTrans" cxnId="{FC5A68B6-5A73-4DB9-8D37-D3011A7494B5}">
      <dgm:prSet/>
      <dgm:spPr/>
      <dgm:t>
        <a:bodyPr/>
        <a:lstStyle/>
        <a:p>
          <a:endParaRPr lang="es-AR"/>
        </a:p>
      </dgm:t>
    </dgm:pt>
    <dgm:pt modelId="{D0E1D3C7-0207-475E-9C80-89ACBC515BF2}" type="sibTrans" cxnId="{FC5A68B6-5A73-4DB9-8D37-D3011A7494B5}">
      <dgm:prSet/>
      <dgm:spPr/>
      <dgm:t>
        <a:bodyPr/>
        <a:lstStyle/>
        <a:p>
          <a:endParaRPr lang="es-AR"/>
        </a:p>
      </dgm:t>
    </dgm:pt>
    <dgm:pt modelId="{A87A66B0-B39B-4F58-997D-523FD7306A97}">
      <dgm:prSet/>
      <dgm:spPr/>
      <dgm:t>
        <a:bodyPr/>
        <a:lstStyle/>
        <a:p>
          <a:pPr rtl="0"/>
          <a:r>
            <a:rPr lang="es-AR" dirty="0" smtClean="0"/>
            <a:t>Implementación</a:t>
          </a:r>
          <a:endParaRPr lang="es-AR" dirty="0"/>
        </a:p>
      </dgm:t>
    </dgm:pt>
    <dgm:pt modelId="{99FD0E93-66EA-4E2A-A9CE-57FA5652858E}" type="parTrans" cxnId="{E063D322-47DC-4F59-A0DA-9BBF94D4E31B}">
      <dgm:prSet/>
      <dgm:spPr/>
      <dgm:t>
        <a:bodyPr/>
        <a:lstStyle/>
        <a:p>
          <a:endParaRPr lang="es-AR"/>
        </a:p>
      </dgm:t>
    </dgm:pt>
    <dgm:pt modelId="{68BB6EE0-F71A-4013-AC62-E7BB596C1008}" type="sibTrans" cxnId="{E063D322-47DC-4F59-A0DA-9BBF94D4E31B}">
      <dgm:prSet/>
      <dgm:spPr/>
      <dgm:t>
        <a:bodyPr/>
        <a:lstStyle/>
        <a:p>
          <a:endParaRPr lang="es-AR"/>
        </a:p>
      </dgm:t>
    </dgm:pt>
    <dgm:pt modelId="{C6C6BA9A-DF18-43E6-8833-7272ECAC91D1}" type="pres">
      <dgm:prSet presAssocID="{9ECA2B50-3D76-4407-A3C3-70E395E7869C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s-AR"/>
        </a:p>
      </dgm:t>
    </dgm:pt>
    <dgm:pt modelId="{193E5C54-5E97-43FA-9110-65449781668D}" type="pres">
      <dgm:prSet presAssocID="{9ECA2B50-3D76-4407-A3C3-70E395E7869C}" presName="arrowNode" presStyleLbl="node1" presStyleIdx="0" presStyleCnt="1"/>
      <dgm:spPr/>
    </dgm:pt>
    <dgm:pt modelId="{9E09C070-8268-428C-BDA6-72C75238CE0F}" type="pres">
      <dgm:prSet presAssocID="{57D25BF2-3C06-45CE-8D94-0A68391A4FB6}" presName="txNode1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4A2EFD8-AA2D-403A-B862-1BC327C2D65F}" type="pres">
      <dgm:prSet presAssocID="{3475EEDA-30B0-4847-B340-91A587AB199B}" presName="txNode2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6F28A70-5807-4DC6-B5C5-226E883A2A0B}" type="pres">
      <dgm:prSet presAssocID="{C8DC4AA9-57C1-4777-811E-FB4C849A0BEA}" presName="dotNode2" presStyleCnt="0"/>
      <dgm:spPr/>
    </dgm:pt>
    <dgm:pt modelId="{D1D7F61E-6F2A-474B-8F7F-4277F6B023FE}" type="pres">
      <dgm:prSet presAssocID="{C8DC4AA9-57C1-4777-811E-FB4C849A0BEA}" presName="dotRepeatNode" presStyleLbl="fgShp" presStyleIdx="0" presStyleCnt="4"/>
      <dgm:spPr/>
      <dgm:t>
        <a:bodyPr/>
        <a:lstStyle/>
        <a:p>
          <a:endParaRPr lang="es-AR"/>
        </a:p>
      </dgm:t>
    </dgm:pt>
    <dgm:pt modelId="{4B239A60-54D7-4C33-876A-7BD5824BAD74}" type="pres">
      <dgm:prSet presAssocID="{6536C3CC-BAFB-4CC5-AF53-6204C0FEB6B5}" presName="txNode3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2E82B60-FD4B-471A-96DF-C082BDBF3243}" type="pres">
      <dgm:prSet presAssocID="{89204C6D-091D-4D4F-A536-DBBC4E9671AD}" presName="dotNode3" presStyleCnt="0"/>
      <dgm:spPr/>
    </dgm:pt>
    <dgm:pt modelId="{92F8D1A5-7E78-4FC8-A602-F9049C5C6717}" type="pres">
      <dgm:prSet presAssocID="{89204C6D-091D-4D4F-A536-DBBC4E9671AD}" presName="dotRepeatNode" presStyleLbl="fgShp" presStyleIdx="1" presStyleCnt="4"/>
      <dgm:spPr/>
      <dgm:t>
        <a:bodyPr/>
        <a:lstStyle/>
        <a:p>
          <a:endParaRPr lang="es-AR"/>
        </a:p>
      </dgm:t>
    </dgm:pt>
    <dgm:pt modelId="{C6C3B38D-F8D5-4022-A0B5-09938D8BE173}" type="pres">
      <dgm:prSet presAssocID="{EBF55828-5594-460E-ACB2-8F6000D09C60}" presName="txNode4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1393C13-84C6-4E1D-861E-1DC0BA5862A1}" type="pres">
      <dgm:prSet presAssocID="{6ACCBCC7-1BFC-4C10-BD88-E7A49620D6E2}" presName="dotNode4" presStyleCnt="0"/>
      <dgm:spPr/>
    </dgm:pt>
    <dgm:pt modelId="{17EA458F-DBA3-4FBA-BAD2-828D227E5F53}" type="pres">
      <dgm:prSet presAssocID="{6ACCBCC7-1BFC-4C10-BD88-E7A49620D6E2}" presName="dotRepeatNode" presStyleLbl="fgShp" presStyleIdx="2" presStyleCnt="4"/>
      <dgm:spPr/>
      <dgm:t>
        <a:bodyPr/>
        <a:lstStyle/>
        <a:p>
          <a:endParaRPr lang="es-AR"/>
        </a:p>
      </dgm:t>
    </dgm:pt>
    <dgm:pt modelId="{83248A10-B763-4D86-ABE6-7514359385BA}" type="pres">
      <dgm:prSet presAssocID="{C5DCDFD4-EBC3-4AF5-A408-F50A4347C722}" presName="txNode5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224AE426-576E-44EA-810A-5089F24B42DF}" type="pres">
      <dgm:prSet presAssocID="{D0E1D3C7-0207-475E-9C80-89ACBC515BF2}" presName="dotNode5" presStyleCnt="0"/>
      <dgm:spPr/>
    </dgm:pt>
    <dgm:pt modelId="{A9330127-5368-4A47-9C15-2E3F477D0BD2}" type="pres">
      <dgm:prSet presAssocID="{D0E1D3C7-0207-475E-9C80-89ACBC515BF2}" presName="dotRepeatNode" presStyleLbl="fgShp" presStyleIdx="3" presStyleCnt="4"/>
      <dgm:spPr/>
      <dgm:t>
        <a:bodyPr/>
        <a:lstStyle/>
        <a:p>
          <a:endParaRPr lang="es-AR"/>
        </a:p>
      </dgm:t>
    </dgm:pt>
    <dgm:pt modelId="{75EF82DD-EEE5-4934-A141-4AF27331C89A}" type="pres">
      <dgm:prSet presAssocID="{A87A66B0-B39B-4F58-997D-523FD7306A97}" presName="txNode6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1F3DD27F-1BB9-4AF1-AB2B-1B2A3E72D16B}" type="presOf" srcId="{3475EEDA-30B0-4847-B340-91A587AB199B}" destId="{34A2EFD8-AA2D-403A-B862-1BC327C2D65F}" srcOrd="0" destOrd="0" presId="urn:microsoft.com/office/officeart/2009/3/layout/DescendingProcess"/>
    <dgm:cxn modelId="{01C00E86-85C6-479F-BBC2-044E7B05376B}" srcId="{9ECA2B50-3D76-4407-A3C3-70E395E7869C}" destId="{3475EEDA-30B0-4847-B340-91A587AB199B}" srcOrd="1" destOrd="0" parTransId="{B52D6BD2-35AF-4F5B-936E-5B0C9D387AF4}" sibTransId="{C8DC4AA9-57C1-4777-811E-FB4C849A0BEA}"/>
    <dgm:cxn modelId="{D147A6E4-2E50-41A1-AE81-0A3585C13663}" type="presOf" srcId="{6ACCBCC7-1BFC-4C10-BD88-E7A49620D6E2}" destId="{17EA458F-DBA3-4FBA-BAD2-828D227E5F53}" srcOrd="0" destOrd="0" presId="urn:microsoft.com/office/officeart/2009/3/layout/DescendingProcess"/>
    <dgm:cxn modelId="{624E38D3-E6EF-45D2-9A64-61306BA5DA4F}" type="presOf" srcId="{89204C6D-091D-4D4F-A536-DBBC4E9671AD}" destId="{92F8D1A5-7E78-4FC8-A602-F9049C5C6717}" srcOrd="0" destOrd="0" presId="urn:microsoft.com/office/officeart/2009/3/layout/DescendingProcess"/>
    <dgm:cxn modelId="{55BDCC30-92B3-4D80-A88B-399CCD8C5FC9}" type="presOf" srcId="{A87A66B0-B39B-4F58-997D-523FD7306A97}" destId="{75EF82DD-EEE5-4934-A141-4AF27331C89A}" srcOrd="0" destOrd="0" presId="urn:microsoft.com/office/officeart/2009/3/layout/DescendingProcess"/>
    <dgm:cxn modelId="{6C842C36-3021-424D-860C-A7733D5C6993}" srcId="{9ECA2B50-3D76-4407-A3C3-70E395E7869C}" destId="{EBF55828-5594-460E-ACB2-8F6000D09C60}" srcOrd="3" destOrd="0" parTransId="{47913012-A6BB-409D-A69D-AFDC48585BB4}" sibTransId="{6ACCBCC7-1BFC-4C10-BD88-E7A49620D6E2}"/>
    <dgm:cxn modelId="{82E2FD92-3B30-4218-9192-889F61D30225}" type="presOf" srcId="{57D25BF2-3C06-45CE-8D94-0A68391A4FB6}" destId="{9E09C070-8268-428C-BDA6-72C75238CE0F}" srcOrd="0" destOrd="0" presId="urn:microsoft.com/office/officeart/2009/3/layout/DescendingProcess"/>
    <dgm:cxn modelId="{E063D322-47DC-4F59-A0DA-9BBF94D4E31B}" srcId="{9ECA2B50-3D76-4407-A3C3-70E395E7869C}" destId="{A87A66B0-B39B-4F58-997D-523FD7306A97}" srcOrd="5" destOrd="0" parTransId="{99FD0E93-66EA-4E2A-A9CE-57FA5652858E}" sibTransId="{68BB6EE0-F71A-4013-AC62-E7BB596C1008}"/>
    <dgm:cxn modelId="{3C00AD4B-91B4-4205-A70F-93F1BDB0641C}" type="presOf" srcId="{6536C3CC-BAFB-4CC5-AF53-6204C0FEB6B5}" destId="{4B239A60-54D7-4C33-876A-7BD5824BAD74}" srcOrd="0" destOrd="0" presId="urn:microsoft.com/office/officeart/2009/3/layout/DescendingProcess"/>
    <dgm:cxn modelId="{378BA297-EA9F-4C08-A840-07BBFB5C2D88}" type="presOf" srcId="{D0E1D3C7-0207-475E-9C80-89ACBC515BF2}" destId="{A9330127-5368-4A47-9C15-2E3F477D0BD2}" srcOrd="0" destOrd="0" presId="urn:microsoft.com/office/officeart/2009/3/layout/DescendingProcess"/>
    <dgm:cxn modelId="{3654B05C-0D3A-408D-AAF6-048AD206129C}" srcId="{9ECA2B50-3D76-4407-A3C3-70E395E7869C}" destId="{6536C3CC-BAFB-4CC5-AF53-6204C0FEB6B5}" srcOrd="2" destOrd="0" parTransId="{E9ED2E74-D30D-4FEC-8E8A-A1FD9E96F480}" sibTransId="{89204C6D-091D-4D4F-A536-DBBC4E9671AD}"/>
    <dgm:cxn modelId="{713EB797-4985-4163-B1D6-98565DE46499}" type="presOf" srcId="{C8DC4AA9-57C1-4777-811E-FB4C849A0BEA}" destId="{D1D7F61E-6F2A-474B-8F7F-4277F6B023FE}" srcOrd="0" destOrd="0" presId="urn:microsoft.com/office/officeart/2009/3/layout/DescendingProcess"/>
    <dgm:cxn modelId="{E020C1BF-2DCE-4F9A-A894-91B6330C8ABC}" srcId="{9ECA2B50-3D76-4407-A3C3-70E395E7869C}" destId="{57D25BF2-3C06-45CE-8D94-0A68391A4FB6}" srcOrd="0" destOrd="0" parTransId="{498E90AF-91FE-4A0D-9895-C0343F36A686}" sibTransId="{B277BDA0-6B40-4FEC-94D1-550BA71D6DF0}"/>
    <dgm:cxn modelId="{A71FDB07-CA2E-4B6B-BC5C-1D6AB48860D7}" type="presOf" srcId="{C5DCDFD4-EBC3-4AF5-A408-F50A4347C722}" destId="{83248A10-B763-4D86-ABE6-7514359385BA}" srcOrd="0" destOrd="0" presId="urn:microsoft.com/office/officeart/2009/3/layout/DescendingProcess"/>
    <dgm:cxn modelId="{FC5A68B6-5A73-4DB9-8D37-D3011A7494B5}" srcId="{9ECA2B50-3D76-4407-A3C3-70E395E7869C}" destId="{C5DCDFD4-EBC3-4AF5-A408-F50A4347C722}" srcOrd="4" destOrd="0" parTransId="{DF9EA44C-40E8-435B-B6C4-BC0CAB2A9B8F}" sibTransId="{D0E1D3C7-0207-475E-9C80-89ACBC515BF2}"/>
    <dgm:cxn modelId="{AE7C3DC7-6CB4-4282-91F6-B2039E961B05}" type="presOf" srcId="{EBF55828-5594-460E-ACB2-8F6000D09C60}" destId="{C6C3B38D-F8D5-4022-A0B5-09938D8BE173}" srcOrd="0" destOrd="0" presId="urn:microsoft.com/office/officeart/2009/3/layout/DescendingProcess"/>
    <dgm:cxn modelId="{70F2647E-8532-4F23-9F62-5F9F68B7D978}" type="presOf" srcId="{9ECA2B50-3D76-4407-A3C3-70E395E7869C}" destId="{C6C6BA9A-DF18-43E6-8833-7272ECAC91D1}" srcOrd="0" destOrd="0" presId="urn:microsoft.com/office/officeart/2009/3/layout/DescendingProcess"/>
    <dgm:cxn modelId="{4963F47F-396D-4226-BA29-9409CB82D3F2}" type="presParOf" srcId="{C6C6BA9A-DF18-43E6-8833-7272ECAC91D1}" destId="{193E5C54-5E97-43FA-9110-65449781668D}" srcOrd="0" destOrd="0" presId="urn:microsoft.com/office/officeart/2009/3/layout/DescendingProcess"/>
    <dgm:cxn modelId="{FCFEB2C0-8774-4E0E-953E-DD8802E62436}" type="presParOf" srcId="{C6C6BA9A-DF18-43E6-8833-7272ECAC91D1}" destId="{9E09C070-8268-428C-BDA6-72C75238CE0F}" srcOrd="1" destOrd="0" presId="urn:microsoft.com/office/officeart/2009/3/layout/DescendingProcess"/>
    <dgm:cxn modelId="{A3E7BFD7-76DD-4040-BC8E-DDF844EEFAE5}" type="presParOf" srcId="{C6C6BA9A-DF18-43E6-8833-7272ECAC91D1}" destId="{34A2EFD8-AA2D-403A-B862-1BC327C2D65F}" srcOrd="2" destOrd="0" presId="urn:microsoft.com/office/officeart/2009/3/layout/DescendingProcess"/>
    <dgm:cxn modelId="{4E14AA59-7D99-4C4F-8872-75E12E44E935}" type="presParOf" srcId="{C6C6BA9A-DF18-43E6-8833-7272ECAC91D1}" destId="{46F28A70-5807-4DC6-B5C5-226E883A2A0B}" srcOrd="3" destOrd="0" presId="urn:microsoft.com/office/officeart/2009/3/layout/DescendingProcess"/>
    <dgm:cxn modelId="{CEED9D3F-E99C-4E99-BFB7-547B3B005D94}" type="presParOf" srcId="{46F28A70-5807-4DC6-B5C5-226E883A2A0B}" destId="{D1D7F61E-6F2A-474B-8F7F-4277F6B023FE}" srcOrd="0" destOrd="0" presId="urn:microsoft.com/office/officeart/2009/3/layout/DescendingProcess"/>
    <dgm:cxn modelId="{7623D439-3CF5-4106-8BCD-996184DABA9B}" type="presParOf" srcId="{C6C6BA9A-DF18-43E6-8833-7272ECAC91D1}" destId="{4B239A60-54D7-4C33-876A-7BD5824BAD74}" srcOrd="4" destOrd="0" presId="urn:microsoft.com/office/officeart/2009/3/layout/DescendingProcess"/>
    <dgm:cxn modelId="{9713AD41-3943-4BAD-BB3C-5663CE9C6B98}" type="presParOf" srcId="{C6C6BA9A-DF18-43E6-8833-7272ECAC91D1}" destId="{32E82B60-FD4B-471A-96DF-C082BDBF3243}" srcOrd="5" destOrd="0" presId="urn:microsoft.com/office/officeart/2009/3/layout/DescendingProcess"/>
    <dgm:cxn modelId="{005534DC-0140-436F-8FE3-C813BC4AD4F0}" type="presParOf" srcId="{32E82B60-FD4B-471A-96DF-C082BDBF3243}" destId="{92F8D1A5-7E78-4FC8-A602-F9049C5C6717}" srcOrd="0" destOrd="0" presId="urn:microsoft.com/office/officeart/2009/3/layout/DescendingProcess"/>
    <dgm:cxn modelId="{3EF9523F-85DE-4F7A-A672-7C85A9514FD9}" type="presParOf" srcId="{C6C6BA9A-DF18-43E6-8833-7272ECAC91D1}" destId="{C6C3B38D-F8D5-4022-A0B5-09938D8BE173}" srcOrd="6" destOrd="0" presId="urn:microsoft.com/office/officeart/2009/3/layout/DescendingProcess"/>
    <dgm:cxn modelId="{1EBACB9D-83B1-4D9B-82CC-6F5D3402345B}" type="presParOf" srcId="{C6C6BA9A-DF18-43E6-8833-7272ECAC91D1}" destId="{61393C13-84C6-4E1D-861E-1DC0BA5862A1}" srcOrd="7" destOrd="0" presId="urn:microsoft.com/office/officeart/2009/3/layout/DescendingProcess"/>
    <dgm:cxn modelId="{36FC25D1-DD86-471E-8223-860E2B35474E}" type="presParOf" srcId="{61393C13-84C6-4E1D-861E-1DC0BA5862A1}" destId="{17EA458F-DBA3-4FBA-BAD2-828D227E5F53}" srcOrd="0" destOrd="0" presId="urn:microsoft.com/office/officeart/2009/3/layout/DescendingProcess"/>
    <dgm:cxn modelId="{276E100F-CD42-47C4-8AE2-A73EFF548BA0}" type="presParOf" srcId="{C6C6BA9A-DF18-43E6-8833-7272ECAC91D1}" destId="{83248A10-B763-4D86-ABE6-7514359385BA}" srcOrd="8" destOrd="0" presId="urn:microsoft.com/office/officeart/2009/3/layout/DescendingProcess"/>
    <dgm:cxn modelId="{29A040A0-737C-42E8-B5EB-240F22598BDB}" type="presParOf" srcId="{C6C6BA9A-DF18-43E6-8833-7272ECAC91D1}" destId="{224AE426-576E-44EA-810A-5089F24B42DF}" srcOrd="9" destOrd="0" presId="urn:microsoft.com/office/officeart/2009/3/layout/DescendingProcess"/>
    <dgm:cxn modelId="{BF0E1A97-0E8F-4455-996F-EAA456F56914}" type="presParOf" srcId="{224AE426-576E-44EA-810A-5089F24B42DF}" destId="{A9330127-5368-4A47-9C15-2E3F477D0BD2}" srcOrd="0" destOrd="0" presId="urn:microsoft.com/office/officeart/2009/3/layout/DescendingProcess"/>
    <dgm:cxn modelId="{08D80BCC-01FD-4674-A846-A715CF8DEDEF}" type="presParOf" srcId="{C6C6BA9A-DF18-43E6-8833-7272ECAC91D1}" destId="{75EF82DD-EEE5-4934-A141-4AF27331C89A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0E06A-87FE-4FEC-BD8A-DBA7220842FF}">
      <dsp:nvSpPr>
        <dsp:cNvPr id="0" name=""/>
        <dsp:cNvSpPr/>
      </dsp:nvSpPr>
      <dsp:spPr>
        <a:xfrm>
          <a:off x="0" y="7061"/>
          <a:ext cx="9444768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b="0" i="0" kern="1200" smtClean="0"/>
            <a:t>Introducción</a:t>
          </a:r>
          <a:endParaRPr lang="es-AR" sz="2400" kern="1200"/>
        </a:p>
      </dsp:txBody>
      <dsp:txXfrm>
        <a:off x="27415" y="34476"/>
        <a:ext cx="9389938" cy="506769"/>
      </dsp:txXfrm>
    </dsp:sp>
    <dsp:sp modelId="{102BF16A-1A1F-42B8-AA23-0A888A05BB87}">
      <dsp:nvSpPr>
        <dsp:cNvPr id="0" name=""/>
        <dsp:cNvSpPr/>
      </dsp:nvSpPr>
      <dsp:spPr>
        <a:xfrm>
          <a:off x="0" y="637781"/>
          <a:ext cx="9444768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b="0" i="0" kern="1200" smtClean="0"/>
            <a:t>Marco Teórico</a:t>
          </a:r>
          <a:endParaRPr lang="es-AR" sz="2400" kern="1200"/>
        </a:p>
      </dsp:txBody>
      <dsp:txXfrm>
        <a:off x="27415" y="665196"/>
        <a:ext cx="9389938" cy="506769"/>
      </dsp:txXfrm>
    </dsp:sp>
    <dsp:sp modelId="{E3ABC706-9D04-4603-8826-38D54C237DD7}">
      <dsp:nvSpPr>
        <dsp:cNvPr id="0" name=""/>
        <dsp:cNvSpPr/>
      </dsp:nvSpPr>
      <dsp:spPr>
        <a:xfrm>
          <a:off x="0" y="1268501"/>
          <a:ext cx="9444768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b="0" i="0" kern="1200" smtClean="0"/>
            <a:t>Problemática</a:t>
          </a:r>
          <a:endParaRPr lang="es-AR" sz="2400" kern="1200"/>
        </a:p>
      </dsp:txBody>
      <dsp:txXfrm>
        <a:off x="27415" y="1295916"/>
        <a:ext cx="9389938" cy="506769"/>
      </dsp:txXfrm>
    </dsp:sp>
    <dsp:sp modelId="{A735287A-0F5E-400F-9B61-3B94D8C51BEC}">
      <dsp:nvSpPr>
        <dsp:cNvPr id="0" name=""/>
        <dsp:cNvSpPr/>
      </dsp:nvSpPr>
      <dsp:spPr>
        <a:xfrm>
          <a:off x="0" y="1899221"/>
          <a:ext cx="9444768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b="0" i="0" kern="1200" smtClean="0"/>
            <a:t>Solución Propuesta</a:t>
          </a:r>
          <a:endParaRPr lang="es-AR" sz="2400" kern="1200"/>
        </a:p>
      </dsp:txBody>
      <dsp:txXfrm>
        <a:off x="27415" y="1926636"/>
        <a:ext cx="9389938" cy="506769"/>
      </dsp:txXfrm>
    </dsp:sp>
    <dsp:sp modelId="{8A647BEE-5A49-4D81-8C9C-EF4788B18E04}">
      <dsp:nvSpPr>
        <dsp:cNvPr id="0" name=""/>
        <dsp:cNvSpPr/>
      </dsp:nvSpPr>
      <dsp:spPr>
        <a:xfrm>
          <a:off x="0" y="2529941"/>
          <a:ext cx="9444768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b="0" i="0" kern="1200" smtClean="0"/>
            <a:t>Validación de la Solución</a:t>
          </a:r>
          <a:endParaRPr lang="es-AR" sz="2400" kern="1200"/>
        </a:p>
      </dsp:txBody>
      <dsp:txXfrm>
        <a:off x="27415" y="2557356"/>
        <a:ext cx="9389938" cy="506769"/>
      </dsp:txXfrm>
    </dsp:sp>
    <dsp:sp modelId="{61768BB0-F62C-4E8F-9F6D-66823B98FF86}">
      <dsp:nvSpPr>
        <dsp:cNvPr id="0" name=""/>
        <dsp:cNvSpPr/>
      </dsp:nvSpPr>
      <dsp:spPr>
        <a:xfrm>
          <a:off x="0" y="3160661"/>
          <a:ext cx="9444768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b="0" i="0" kern="1200" smtClean="0"/>
            <a:t>Conclusiones</a:t>
          </a:r>
          <a:endParaRPr lang="es-AR" sz="2400" kern="1200"/>
        </a:p>
      </dsp:txBody>
      <dsp:txXfrm>
        <a:off x="27415" y="3188076"/>
        <a:ext cx="9389938" cy="506769"/>
      </dsp:txXfrm>
    </dsp:sp>
    <dsp:sp modelId="{D56895F5-701E-456D-B1CD-6A8388319114}">
      <dsp:nvSpPr>
        <dsp:cNvPr id="0" name=""/>
        <dsp:cNvSpPr/>
      </dsp:nvSpPr>
      <dsp:spPr>
        <a:xfrm>
          <a:off x="0" y="3791381"/>
          <a:ext cx="9444768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b="0" i="0" kern="1200" smtClean="0"/>
            <a:t>Futuras Líneas de Investigación</a:t>
          </a:r>
          <a:endParaRPr lang="es-AR" sz="2400" kern="1200"/>
        </a:p>
      </dsp:txBody>
      <dsp:txXfrm>
        <a:off x="27415" y="3818796"/>
        <a:ext cx="9389938" cy="5067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BB9E0-00BD-4C58-B423-4EBC26938C9F}">
      <dsp:nvSpPr>
        <dsp:cNvPr id="0" name=""/>
        <dsp:cNvSpPr/>
      </dsp:nvSpPr>
      <dsp:spPr>
        <a:xfrm>
          <a:off x="0" y="63899"/>
          <a:ext cx="5498794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b="1" i="1" kern="1200" dirty="0" smtClean="0"/>
            <a:t>Se elaborarán los siguientes activos</a:t>
          </a:r>
          <a:endParaRPr lang="es-AR" sz="2300" kern="1200" dirty="0"/>
        </a:p>
      </dsp:txBody>
      <dsp:txXfrm>
        <a:off x="26273" y="90172"/>
        <a:ext cx="5446248" cy="485654"/>
      </dsp:txXfrm>
    </dsp:sp>
    <dsp:sp modelId="{5EFC1451-B343-491C-8A23-AC0C311B70CA}">
      <dsp:nvSpPr>
        <dsp:cNvPr id="0" name=""/>
        <dsp:cNvSpPr/>
      </dsp:nvSpPr>
      <dsp:spPr>
        <a:xfrm>
          <a:off x="0" y="602099"/>
          <a:ext cx="5498794" cy="290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587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AR" sz="1800" b="0" i="0" kern="1200" dirty="0" smtClean="0"/>
            <a:t>Narrativo acordado con el usuario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AR" sz="1800" b="0" i="0" kern="1200" dirty="0" smtClean="0"/>
            <a:t>Especificación de Requerimientos de Software 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AR" sz="1800" b="0" i="0" kern="1200" dirty="0" smtClean="0"/>
            <a:t>Documento de diseño detallado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AR" sz="1800" kern="1200" dirty="0" smtClean="0"/>
            <a:t>Diagrama de casos de uso y casos de uso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AR" sz="1800" b="0" i="0" kern="1200" dirty="0" smtClean="0"/>
            <a:t>Diagramas de actividad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AR" sz="1800" b="0" i="0" kern="1200" dirty="0" smtClean="0"/>
            <a:t>Diagramas de secuencia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AR" sz="1800" b="0" i="0" kern="1200" dirty="0" smtClean="0"/>
            <a:t>Diagramas de comunicación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AR" sz="1800" b="0" i="0" kern="1200" smtClean="0"/>
            <a:t>Diagrama de clases</a:t>
          </a:r>
          <a:endParaRPr lang="es-AR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AR" sz="1800" b="0" i="0" kern="1200" dirty="0" smtClean="0"/>
            <a:t>Diagrama de entidad – relación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AR" sz="1800" kern="1200" dirty="0" smtClean="0"/>
            <a:t>Casos de prueba</a:t>
          </a:r>
          <a:endParaRPr lang="es-AR" sz="1800" kern="1200" dirty="0"/>
        </a:p>
      </dsp:txBody>
      <dsp:txXfrm>
        <a:off x="0" y="602099"/>
        <a:ext cx="5498794" cy="29042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293953"/>
          <a:ext cx="5267396" cy="219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8808" tIns="354076" rIns="408808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b="0" i="0" kern="1200" dirty="0" smtClean="0"/>
            <a:t>Se desarrolló en PHP con HTML, JavaScript y CSS</a:t>
          </a:r>
          <a:endParaRPr lang="es-AR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b="0" i="0" kern="1200" dirty="0" smtClean="0"/>
            <a:t>Se utilizó el patrón Modelo – Vista – Controlador (MVC)</a:t>
          </a:r>
          <a:endParaRPr lang="es-AR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b="0" i="0" kern="1200" dirty="0" smtClean="0"/>
            <a:t>Se utilizó Apache como servidor web</a:t>
          </a:r>
          <a:endParaRPr lang="es-AR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b="0" i="0" kern="1200" dirty="0" smtClean="0"/>
            <a:t>Se generó la base de datos relacional en </a:t>
          </a:r>
          <a:r>
            <a:rPr lang="es-AR" sz="1700" b="0" i="0" kern="1200" dirty="0" err="1" smtClean="0"/>
            <a:t>MySQL</a:t>
          </a:r>
          <a:r>
            <a:rPr lang="es-AR" sz="1700" b="0" i="0" kern="1200" dirty="0" smtClean="0"/>
            <a:t>.</a:t>
          </a:r>
          <a:endParaRPr lang="es-AR" sz="1700" kern="1200" dirty="0"/>
        </a:p>
      </dsp:txBody>
      <dsp:txXfrm>
        <a:off x="0" y="293953"/>
        <a:ext cx="5267396" cy="2195550"/>
      </dsp:txXfrm>
    </dsp:sp>
    <dsp:sp modelId="{EDF1D248-96E9-40B5-BEF3-FBBCCEE9978E}">
      <dsp:nvSpPr>
        <dsp:cNvPr id="0" name=""/>
        <dsp:cNvSpPr/>
      </dsp:nvSpPr>
      <dsp:spPr>
        <a:xfrm>
          <a:off x="263369" y="43033"/>
          <a:ext cx="368717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367" tIns="0" rIns="139367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700" b="1" i="1" kern="1200" smtClean="0"/>
            <a:t>Dearrollo:</a:t>
          </a:r>
          <a:endParaRPr lang="es-AR" sz="1700" kern="1200"/>
        </a:p>
      </dsp:txBody>
      <dsp:txXfrm>
        <a:off x="287867" y="67531"/>
        <a:ext cx="3638181" cy="4528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368245"/>
          <a:ext cx="5537561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776" tIns="395732" rIns="429776" bIns="135128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b="0" i="0" kern="1200" dirty="0" smtClean="0"/>
            <a:t>Gestión de usuarios.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kern="1200" dirty="0" smtClean="0"/>
            <a:t>Gestión de pacientes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kern="1200" dirty="0" smtClean="0"/>
            <a:t>Asociación de pacientes a enfermedades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kern="1200" dirty="0" smtClean="0"/>
            <a:t>Gestión de tratamientos médicos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kern="1200" dirty="0" smtClean="0"/>
            <a:t>Gestión de personas de contacto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kern="1200" dirty="0" smtClean="0"/>
            <a:t>Alta de imágenes para reconocimiento facial</a:t>
          </a:r>
          <a:endParaRPr lang="es-AR" sz="1900" kern="1200" dirty="0"/>
        </a:p>
      </dsp:txBody>
      <dsp:txXfrm>
        <a:off x="0" y="368245"/>
        <a:ext cx="5537561" cy="2513700"/>
      </dsp:txXfrm>
    </dsp:sp>
    <dsp:sp modelId="{EDF1D248-96E9-40B5-BEF3-FBBCCEE9978E}">
      <dsp:nvSpPr>
        <dsp:cNvPr id="0" name=""/>
        <dsp:cNvSpPr/>
      </dsp:nvSpPr>
      <dsp:spPr>
        <a:xfrm>
          <a:off x="276878" y="87805"/>
          <a:ext cx="387629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15" tIns="0" rIns="146515" bIns="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b="1" i="1" kern="1200" dirty="0" smtClean="0"/>
            <a:t>Principales Funcionalidades:</a:t>
          </a:r>
          <a:endParaRPr lang="es-AR" sz="1900" kern="1200" dirty="0"/>
        </a:p>
      </dsp:txBody>
      <dsp:txXfrm>
        <a:off x="304258" y="115185"/>
        <a:ext cx="3821532" cy="5061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300531"/>
          <a:ext cx="5267396" cy="2324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8808" tIns="374904" rIns="408808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b="0" i="0" kern="1200" dirty="0" smtClean="0"/>
            <a:t>Aplicación de consola desarrollada en C#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b="0" i="0" kern="1200" dirty="0" smtClean="0"/>
            <a:t>Las personas se organizan en «grupos».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Se debe asociar cada nueva imagen a una persona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b="0" i="0" kern="1200" dirty="0" smtClean="0"/>
            <a:t>Luego del alta de imágenes de un paciente  se debe poner la base de conocimiento en modo «aprendizaje»</a:t>
          </a:r>
          <a:endParaRPr lang="es-AR" sz="1800" kern="1200" dirty="0"/>
        </a:p>
      </dsp:txBody>
      <dsp:txXfrm>
        <a:off x="0" y="300531"/>
        <a:ext cx="5267396" cy="2324700"/>
      </dsp:txXfrm>
    </dsp:sp>
    <dsp:sp modelId="{EDF1D248-96E9-40B5-BEF3-FBBCCEE9978E}">
      <dsp:nvSpPr>
        <dsp:cNvPr id="0" name=""/>
        <dsp:cNvSpPr/>
      </dsp:nvSpPr>
      <dsp:spPr>
        <a:xfrm>
          <a:off x="263369" y="34850"/>
          <a:ext cx="368717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367" tIns="0" rIns="139367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i="1" kern="1200" smtClean="0"/>
            <a:t>Dearrollo:</a:t>
          </a:r>
          <a:endParaRPr lang="es-AR" sz="1800" kern="1200"/>
        </a:p>
      </dsp:txBody>
      <dsp:txXfrm>
        <a:off x="289308" y="60789"/>
        <a:ext cx="3635299" cy="4794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304787"/>
          <a:ext cx="5746367" cy="2551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982" tIns="374904" rIns="445982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b="0" i="0" kern="1200" dirty="0" smtClean="0"/>
            <a:t>Se desarrolló en Java para dispositivos con </a:t>
          </a:r>
          <a:r>
            <a:rPr lang="es-AR" sz="1800" b="0" i="0" kern="1200" dirty="0" err="1" smtClean="0"/>
            <a:t>Android</a:t>
          </a:r>
          <a:r>
            <a:rPr lang="es-AR" sz="1800" b="0" i="0" kern="1200" dirty="0" smtClean="0"/>
            <a:t> Studio.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b="0" i="0" kern="1200" dirty="0" smtClean="0"/>
            <a:t>Captura las imágenes de los pacientes.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b="0" i="0" kern="1200" dirty="0" smtClean="0"/>
            <a:t>Realiza la identificación utilizando el servicio de reconocimiento facial.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b="0" i="0" kern="1200" dirty="0" smtClean="0"/>
            <a:t>Luego de una identificación positiva consume los servicios del módulo de administración para recuperar la información del paciente,</a:t>
          </a:r>
          <a:endParaRPr lang="es-AR" sz="1800" kern="1200" dirty="0"/>
        </a:p>
      </dsp:txBody>
      <dsp:txXfrm>
        <a:off x="0" y="304787"/>
        <a:ext cx="5746367" cy="2551500"/>
      </dsp:txXfrm>
    </dsp:sp>
    <dsp:sp modelId="{EDF1D248-96E9-40B5-BEF3-FBBCCEE9978E}">
      <dsp:nvSpPr>
        <dsp:cNvPr id="0" name=""/>
        <dsp:cNvSpPr/>
      </dsp:nvSpPr>
      <dsp:spPr>
        <a:xfrm>
          <a:off x="287318" y="39107"/>
          <a:ext cx="402245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39" tIns="0" rIns="152039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i="1" kern="1200" smtClean="0"/>
            <a:t>Dearrollo:</a:t>
          </a:r>
          <a:endParaRPr lang="es-AR" sz="1800" kern="1200"/>
        </a:p>
      </dsp:txBody>
      <dsp:txXfrm>
        <a:off x="313257" y="65046"/>
        <a:ext cx="3970578" cy="4794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360992"/>
          <a:ext cx="5746367" cy="2453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982" tIns="395732" rIns="445982" bIns="135128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b="0" i="0" kern="1200" dirty="0" smtClean="0"/>
            <a:t>Identificación del paciente.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b="0" i="0" kern="1200" dirty="0" smtClean="0"/>
            <a:t>Visualización de principales datos y patologías críticas.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b="0" i="0" kern="1200" dirty="0" smtClean="0"/>
            <a:t>Consulta de datos adicionales del paciente, detalle de patologías, y tratamientos.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b="0" i="0" kern="1200" dirty="0" smtClean="0"/>
            <a:t>Visualización de información de las personas relacionadas al paciente.</a:t>
          </a:r>
          <a:endParaRPr lang="es-AR" sz="1900" kern="1200" dirty="0"/>
        </a:p>
      </dsp:txBody>
      <dsp:txXfrm>
        <a:off x="0" y="360992"/>
        <a:ext cx="5746367" cy="2453850"/>
      </dsp:txXfrm>
    </dsp:sp>
    <dsp:sp modelId="{EDF1D248-96E9-40B5-BEF3-FBBCCEE9978E}">
      <dsp:nvSpPr>
        <dsp:cNvPr id="0" name=""/>
        <dsp:cNvSpPr/>
      </dsp:nvSpPr>
      <dsp:spPr>
        <a:xfrm>
          <a:off x="287318" y="80552"/>
          <a:ext cx="402245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39" tIns="0" rIns="152039" bIns="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b="1" i="1" kern="1200" dirty="0" smtClean="0"/>
            <a:t>Funcionalidades:</a:t>
          </a:r>
          <a:endParaRPr lang="es-AR" sz="1900" kern="1200" dirty="0"/>
        </a:p>
      </dsp:txBody>
      <dsp:txXfrm>
        <a:off x="314698" y="107932"/>
        <a:ext cx="3967696" cy="5061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474167"/>
          <a:ext cx="5746367" cy="2375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982" tIns="604012" rIns="445982" bIns="206248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900" b="0" i="0" kern="1200" dirty="0" smtClean="0"/>
            <a:t>Se visualizará en el siguiente video la identificación de un paciente</a:t>
          </a:r>
          <a:endParaRPr lang="es-AR" sz="2900" kern="1200" dirty="0"/>
        </a:p>
      </dsp:txBody>
      <dsp:txXfrm>
        <a:off x="0" y="474167"/>
        <a:ext cx="5746367" cy="2375100"/>
      </dsp:txXfrm>
    </dsp:sp>
    <dsp:sp modelId="{EDF1D248-96E9-40B5-BEF3-FBBCCEE9978E}">
      <dsp:nvSpPr>
        <dsp:cNvPr id="0" name=""/>
        <dsp:cNvSpPr/>
      </dsp:nvSpPr>
      <dsp:spPr>
        <a:xfrm>
          <a:off x="287318" y="46127"/>
          <a:ext cx="4022456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39" tIns="0" rIns="152039" bIns="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900" b="1" i="1" kern="1200" dirty="0" smtClean="0"/>
            <a:t>Demostración:</a:t>
          </a:r>
          <a:endParaRPr lang="es-AR" sz="2900" kern="1200" dirty="0"/>
        </a:p>
      </dsp:txBody>
      <dsp:txXfrm>
        <a:off x="329108" y="87917"/>
        <a:ext cx="3938876" cy="7725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420949"/>
          <a:ext cx="5804429" cy="2409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488" tIns="354076" rIns="450488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Se ejecutó cada uno de los casos de prueba hasta obtener el resultado esperado</a:t>
          </a:r>
          <a:r>
            <a:rPr lang="es-AR" sz="1700" b="0" i="0" kern="1200" dirty="0" smtClean="0"/>
            <a:t>.</a:t>
          </a:r>
          <a:endParaRPr lang="es-AR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Se probaron los servicios de forma individual utilizando un cliente REST.</a:t>
          </a:r>
          <a:endParaRPr lang="es-AR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kern="1200" dirty="0" smtClean="0"/>
            <a:t>Se verificó en cada caso que los valores devueltos coincidan con lo ingresado.</a:t>
          </a:r>
          <a:endParaRPr lang="es-AR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700" b="0" i="0" kern="1200" dirty="0" smtClean="0"/>
            <a:t>Luego cada alta se ejecutó el aprendizaje de la base de conocimiento de reconocimiento facial.</a:t>
          </a:r>
          <a:endParaRPr lang="es-AR" sz="1700" kern="1200" dirty="0"/>
        </a:p>
      </dsp:txBody>
      <dsp:txXfrm>
        <a:off x="0" y="420949"/>
        <a:ext cx="5804429" cy="2409750"/>
      </dsp:txXfrm>
    </dsp:sp>
    <dsp:sp modelId="{EDF1D248-96E9-40B5-BEF3-FBBCCEE9978E}">
      <dsp:nvSpPr>
        <dsp:cNvPr id="0" name=""/>
        <dsp:cNvSpPr/>
      </dsp:nvSpPr>
      <dsp:spPr>
        <a:xfrm>
          <a:off x="290221" y="184542"/>
          <a:ext cx="40631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576" tIns="0" rIns="153576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700" b="1" i="1" kern="1200" dirty="0" smtClean="0"/>
            <a:t>Módulo de administración:</a:t>
          </a:r>
          <a:endParaRPr lang="es-AR" sz="1700" kern="1200" dirty="0"/>
        </a:p>
      </dsp:txBody>
      <dsp:txXfrm>
        <a:off x="314719" y="209040"/>
        <a:ext cx="4014104" cy="45284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458097"/>
          <a:ext cx="5804429" cy="239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488" tIns="395732" rIns="450488" bIns="135128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kern="1200" dirty="0" smtClean="0"/>
            <a:t>Luego de la fase de aprendizaje se ejecutaron pruebas directamente contra la API de Microsoft</a:t>
          </a:r>
          <a:r>
            <a:rPr lang="es-AR" sz="1900" b="0" i="0" kern="1200" dirty="0" smtClean="0"/>
            <a:t>.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kern="1200" dirty="0" smtClean="0"/>
            <a:t>Se verificó en cada caso que los identificadores devueltos coincidan con los que se registraron en el alta del paciente.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1900" kern="1200" dirty="0"/>
        </a:p>
      </dsp:txBody>
      <dsp:txXfrm>
        <a:off x="0" y="458097"/>
        <a:ext cx="5804429" cy="2394000"/>
      </dsp:txXfrm>
    </dsp:sp>
    <dsp:sp modelId="{EDF1D248-96E9-40B5-BEF3-FBBCCEE9978E}">
      <dsp:nvSpPr>
        <dsp:cNvPr id="0" name=""/>
        <dsp:cNvSpPr/>
      </dsp:nvSpPr>
      <dsp:spPr>
        <a:xfrm>
          <a:off x="290221" y="177657"/>
          <a:ext cx="406310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576" tIns="0" rIns="153576" bIns="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b="1" i="1" kern="1200" dirty="0" smtClean="0"/>
            <a:t>Reconocimiento facial:</a:t>
          </a:r>
          <a:endParaRPr lang="es-AR" sz="1900" kern="1200" dirty="0"/>
        </a:p>
      </dsp:txBody>
      <dsp:txXfrm>
        <a:off x="317601" y="205037"/>
        <a:ext cx="4008340" cy="5061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400317"/>
          <a:ext cx="5804429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488" tIns="374904" rIns="450488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Se ejecutó cada uno de los casos de prueba hasta obtener el resultado esperado</a:t>
          </a:r>
          <a:r>
            <a:rPr lang="es-AR" sz="1800" b="0" i="0" kern="1200" dirty="0" smtClean="0"/>
            <a:t>.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Se verificó el reconocimiento de los pacientes, que cada uno devuelva la información correspondiente.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b="0" i="0" kern="1200" dirty="0" smtClean="0"/>
            <a:t>Ser realizaron pruebas de reconocimiento para verificar el comportamiento de la aplicación.</a:t>
          </a:r>
          <a:endParaRPr lang="es-AR" sz="1800" kern="1200" dirty="0"/>
        </a:p>
      </dsp:txBody>
      <dsp:txXfrm>
        <a:off x="0" y="400317"/>
        <a:ext cx="5804429" cy="2494800"/>
      </dsp:txXfrm>
    </dsp:sp>
    <dsp:sp modelId="{EDF1D248-96E9-40B5-BEF3-FBBCCEE9978E}">
      <dsp:nvSpPr>
        <dsp:cNvPr id="0" name=""/>
        <dsp:cNvSpPr/>
      </dsp:nvSpPr>
      <dsp:spPr>
        <a:xfrm>
          <a:off x="290221" y="134637"/>
          <a:ext cx="406310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576" tIns="0" rIns="153576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i="1" kern="1200" dirty="0" smtClean="0"/>
            <a:t>Módulo Mobile:</a:t>
          </a:r>
          <a:endParaRPr lang="es-AR" sz="1800" kern="1200" dirty="0"/>
        </a:p>
      </dsp:txBody>
      <dsp:txXfrm>
        <a:off x="316160" y="160576"/>
        <a:ext cx="401122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EB762-C954-41E2-9111-C5ACFDA1D2B9}">
      <dsp:nvSpPr>
        <dsp:cNvPr id="0" name=""/>
        <dsp:cNvSpPr/>
      </dsp:nvSpPr>
      <dsp:spPr>
        <a:xfrm>
          <a:off x="0" y="56265"/>
          <a:ext cx="11205882" cy="83655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b="0" i="0" kern="1200" dirty="0" smtClean="0"/>
            <a:t>Realizar el análisis de la solución requerida para cubrir la problemática.</a:t>
          </a:r>
          <a:endParaRPr lang="es-AR" sz="2200" kern="1200" dirty="0"/>
        </a:p>
      </dsp:txBody>
      <dsp:txXfrm>
        <a:off x="40837" y="97102"/>
        <a:ext cx="11124208" cy="754876"/>
      </dsp:txXfrm>
    </dsp:sp>
    <dsp:sp modelId="{F09BF88F-71FC-49A9-A855-4C5E8CE3A764}">
      <dsp:nvSpPr>
        <dsp:cNvPr id="0" name=""/>
        <dsp:cNvSpPr/>
      </dsp:nvSpPr>
      <dsp:spPr>
        <a:xfrm>
          <a:off x="0" y="956175"/>
          <a:ext cx="11205882" cy="83655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b="0" i="0" kern="1200" dirty="0" smtClean="0"/>
            <a:t>Realizar el diseño detallado de la solución</a:t>
          </a:r>
          <a:endParaRPr lang="es-AR" sz="2200" kern="1200" dirty="0"/>
        </a:p>
      </dsp:txBody>
      <dsp:txXfrm>
        <a:off x="40837" y="997012"/>
        <a:ext cx="11124208" cy="754876"/>
      </dsp:txXfrm>
    </dsp:sp>
    <dsp:sp modelId="{0BC809E0-1385-49A7-9F02-D03525DDCDF3}">
      <dsp:nvSpPr>
        <dsp:cNvPr id="0" name=""/>
        <dsp:cNvSpPr/>
      </dsp:nvSpPr>
      <dsp:spPr>
        <a:xfrm>
          <a:off x="0" y="1856086"/>
          <a:ext cx="11205882" cy="83655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b="0" i="0" kern="1200" dirty="0" smtClean="0"/>
            <a:t>Desarrollar el prototipo de aplicación que cubra los requerimientos necesarios para cubrir la necesidad.</a:t>
          </a:r>
          <a:endParaRPr lang="es-AR" sz="2200" kern="1200" dirty="0"/>
        </a:p>
      </dsp:txBody>
      <dsp:txXfrm>
        <a:off x="40837" y="1896923"/>
        <a:ext cx="11124208" cy="754876"/>
      </dsp:txXfrm>
    </dsp:sp>
    <dsp:sp modelId="{6F1BEB49-5070-499D-99BE-C16E7D11734F}">
      <dsp:nvSpPr>
        <dsp:cNvPr id="0" name=""/>
        <dsp:cNvSpPr/>
      </dsp:nvSpPr>
      <dsp:spPr>
        <a:xfrm>
          <a:off x="0" y="2755996"/>
          <a:ext cx="11205882" cy="83655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200" b="0" i="0" kern="1200" dirty="0" smtClean="0"/>
            <a:t>Verificar el correcto funcionamiento del prototipo mediante la utilización de casos de testeo.</a:t>
          </a:r>
          <a:endParaRPr lang="es-AR" sz="2200" kern="1200" dirty="0"/>
        </a:p>
      </dsp:txBody>
      <dsp:txXfrm>
        <a:off x="40837" y="2796833"/>
        <a:ext cx="11124208" cy="75487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458097"/>
          <a:ext cx="5804429" cy="239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488" tIns="395732" rIns="450488" bIns="135128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kern="1200" dirty="0" smtClean="0"/>
            <a:t>Se ejecutaron pruebas de reconocimiento para verificar el funcionamiento</a:t>
          </a:r>
          <a:r>
            <a:rPr lang="es-AR" sz="1900" b="0" i="0" kern="1200" dirty="0" smtClean="0"/>
            <a:t>.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kern="1200" dirty="0" smtClean="0"/>
            <a:t>Sobre un total de 40 pruebas se logró un 97,5% de reconocimientos.</a:t>
          </a:r>
          <a:endParaRPr lang="es-AR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900" b="0" i="0" kern="1200" dirty="0" smtClean="0"/>
            <a:t>El tiempo promedio de cada identificación y recolección de datos fue de 11,64 segundos.</a:t>
          </a:r>
          <a:endParaRPr lang="es-AR" sz="1900" kern="1200" dirty="0"/>
        </a:p>
      </dsp:txBody>
      <dsp:txXfrm>
        <a:off x="0" y="458097"/>
        <a:ext cx="5804429" cy="2394000"/>
      </dsp:txXfrm>
    </dsp:sp>
    <dsp:sp modelId="{EDF1D248-96E9-40B5-BEF3-FBBCCEE9978E}">
      <dsp:nvSpPr>
        <dsp:cNvPr id="0" name=""/>
        <dsp:cNvSpPr/>
      </dsp:nvSpPr>
      <dsp:spPr>
        <a:xfrm>
          <a:off x="290221" y="177657"/>
          <a:ext cx="406310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576" tIns="0" rIns="153576" bIns="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b="1" i="1" kern="1200" dirty="0" smtClean="0"/>
            <a:t>Pruebas de reconocimiento:</a:t>
          </a:r>
          <a:endParaRPr lang="es-AR" sz="1900" kern="1200" dirty="0"/>
        </a:p>
      </dsp:txBody>
      <dsp:txXfrm>
        <a:off x="317601" y="205037"/>
        <a:ext cx="4008340" cy="5061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400317"/>
          <a:ext cx="5804429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488" tIns="374904" rIns="450488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Se ejecutaron 20 pruebas con imágenes capturadas por el dispositivo (gran calidad) y 20 con imágenes impresas o desde una pantalla (baja calidad)</a:t>
          </a:r>
          <a:r>
            <a:rPr lang="es-AR" sz="1800" b="0" i="0" kern="1200" dirty="0" smtClean="0"/>
            <a:t>.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En el 100% de las pruebas con imágenes del dispositivo hubo un reconocimiento exitoso.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b="0" i="0" kern="1200" dirty="0" smtClean="0"/>
            <a:t>En las pruebas con imágenes impresas o desde una pantalla el porcentaje fue del 95%.</a:t>
          </a:r>
          <a:endParaRPr lang="es-AR" sz="1800" kern="1200" dirty="0"/>
        </a:p>
      </dsp:txBody>
      <dsp:txXfrm>
        <a:off x="0" y="400317"/>
        <a:ext cx="5804429" cy="2494800"/>
      </dsp:txXfrm>
    </dsp:sp>
    <dsp:sp modelId="{EDF1D248-96E9-40B5-BEF3-FBBCCEE9978E}">
      <dsp:nvSpPr>
        <dsp:cNvPr id="0" name=""/>
        <dsp:cNvSpPr/>
      </dsp:nvSpPr>
      <dsp:spPr>
        <a:xfrm>
          <a:off x="290221" y="134637"/>
          <a:ext cx="406310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576" tIns="0" rIns="153576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i="1" kern="1200" dirty="0" smtClean="0"/>
            <a:t>Resultados por tipo de imagen:</a:t>
          </a:r>
          <a:endParaRPr lang="es-AR" sz="1800" kern="1200" dirty="0"/>
        </a:p>
      </dsp:txBody>
      <dsp:txXfrm>
        <a:off x="316160" y="160576"/>
        <a:ext cx="4011222" cy="47948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286917"/>
          <a:ext cx="5804429" cy="272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488" tIns="374904" rIns="450488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Las pruebas arrojaron resultados aceptables en cuanto al tiempo de respuesta y el porcentaje de reconocimientos</a:t>
          </a:r>
          <a:r>
            <a:rPr lang="es-AR" sz="1800" b="0" i="0" kern="1200" dirty="0" smtClean="0"/>
            <a:t>.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Estos resultados mejoran el tiempo y la calidad de la información obtenida en emergencias en algunos casos puntuales.</a:t>
          </a:r>
          <a:endParaRPr lang="es-AR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En todos los casos hay una mejora considerable en obtener información de contacto de familiares</a:t>
          </a:r>
          <a:endParaRPr lang="es-AR" sz="1800" kern="1200" dirty="0"/>
        </a:p>
      </dsp:txBody>
      <dsp:txXfrm>
        <a:off x="0" y="286917"/>
        <a:ext cx="5804429" cy="2721600"/>
      </dsp:txXfrm>
    </dsp:sp>
    <dsp:sp modelId="{EDF1D248-96E9-40B5-BEF3-FBBCCEE9978E}">
      <dsp:nvSpPr>
        <dsp:cNvPr id="0" name=""/>
        <dsp:cNvSpPr/>
      </dsp:nvSpPr>
      <dsp:spPr>
        <a:xfrm>
          <a:off x="290221" y="21237"/>
          <a:ext cx="406310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576" tIns="0" rIns="153576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b="1" i="1" kern="1200" dirty="0" smtClean="0"/>
            <a:t>Utilidad:</a:t>
          </a:r>
          <a:endParaRPr lang="es-AR" sz="1800" kern="1200" dirty="0"/>
        </a:p>
      </dsp:txBody>
      <dsp:txXfrm>
        <a:off x="316160" y="47176"/>
        <a:ext cx="4011222" cy="47948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EC81-D907-406F-9820-B1FA67B603CA}">
      <dsp:nvSpPr>
        <dsp:cNvPr id="0" name=""/>
        <dsp:cNvSpPr/>
      </dsp:nvSpPr>
      <dsp:spPr>
        <a:xfrm>
          <a:off x="0" y="561703"/>
          <a:ext cx="6355965" cy="231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294" tIns="479044" rIns="493294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300" kern="1200" dirty="0" smtClean="0"/>
            <a:t>Conectividad con centros de salud</a:t>
          </a:r>
          <a:r>
            <a:rPr lang="es-AR" sz="2300" b="0" i="0" kern="1200" dirty="0" smtClean="0"/>
            <a:t>.</a:t>
          </a:r>
          <a:endParaRPr lang="es-AR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300" kern="1200" dirty="0" smtClean="0"/>
            <a:t>Obtener antecedentes penales de los pacientes.</a:t>
          </a:r>
          <a:endParaRPr lang="es-AR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300" kern="1200" dirty="0" smtClean="0"/>
            <a:t>Ingresar tratamientos desde </a:t>
          </a:r>
          <a:r>
            <a:rPr lang="es-AR" sz="2300" kern="1200" dirty="0" err="1" smtClean="0"/>
            <a:t>app</a:t>
          </a:r>
          <a:r>
            <a:rPr lang="es-AR" sz="2300" kern="1200" dirty="0" smtClean="0"/>
            <a:t> móvil.</a:t>
          </a:r>
          <a:endParaRPr lang="es-AR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300" kern="1200" dirty="0" smtClean="0"/>
            <a:t>Generar métricas de uso y estadísticas</a:t>
          </a:r>
          <a:endParaRPr lang="es-AR" sz="2300" kern="1200" dirty="0"/>
        </a:p>
      </dsp:txBody>
      <dsp:txXfrm>
        <a:off x="0" y="561703"/>
        <a:ext cx="6355965" cy="2318400"/>
      </dsp:txXfrm>
    </dsp:sp>
    <dsp:sp modelId="{EDF1D248-96E9-40B5-BEF3-FBBCCEE9978E}">
      <dsp:nvSpPr>
        <dsp:cNvPr id="0" name=""/>
        <dsp:cNvSpPr/>
      </dsp:nvSpPr>
      <dsp:spPr>
        <a:xfrm>
          <a:off x="317798" y="222223"/>
          <a:ext cx="444917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168" tIns="0" rIns="168168" bIns="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b="1" i="1" kern="1200" dirty="0" smtClean="0"/>
            <a:t>Futuras líneas de investigación:</a:t>
          </a:r>
          <a:endParaRPr lang="es-AR" sz="2300" kern="1200" dirty="0"/>
        </a:p>
      </dsp:txBody>
      <dsp:txXfrm>
        <a:off x="350942" y="255367"/>
        <a:ext cx="4382887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A7836-B612-49E0-8586-BCABDDDA3D1F}">
      <dsp:nvSpPr>
        <dsp:cNvPr id="0" name=""/>
        <dsp:cNvSpPr/>
      </dsp:nvSpPr>
      <dsp:spPr>
        <a:xfrm rot="5400000">
          <a:off x="3565995" y="-1479189"/>
          <a:ext cx="507983" cy="3595282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kern="1200" dirty="0" smtClean="0"/>
            <a:t>Vías Respiratorias (</a:t>
          </a:r>
          <a:r>
            <a:rPr lang="es-AR" sz="2000" kern="1200" dirty="0" err="1" smtClean="0"/>
            <a:t>Airway</a:t>
          </a:r>
          <a:r>
            <a:rPr lang="es-AR" sz="2000" kern="1200" dirty="0" smtClean="0"/>
            <a:t>)</a:t>
          </a:r>
          <a:endParaRPr lang="es-AR" sz="2000" kern="1200" dirty="0"/>
        </a:p>
      </dsp:txBody>
      <dsp:txXfrm rot="-5400000">
        <a:off x="2022346" y="89258"/>
        <a:ext cx="3570484" cy="458387"/>
      </dsp:txXfrm>
    </dsp:sp>
    <dsp:sp modelId="{ACECAAFF-9ECC-4455-9458-DFBB30907E85}">
      <dsp:nvSpPr>
        <dsp:cNvPr id="0" name=""/>
        <dsp:cNvSpPr/>
      </dsp:nvSpPr>
      <dsp:spPr>
        <a:xfrm>
          <a:off x="0" y="962"/>
          <a:ext cx="2022346" cy="634979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300" b="0" i="1" kern="1200" dirty="0" smtClean="0"/>
            <a:t>A</a:t>
          </a:r>
          <a:endParaRPr lang="es-AR" sz="3300" kern="1200" dirty="0"/>
        </a:p>
      </dsp:txBody>
      <dsp:txXfrm>
        <a:off x="30997" y="31959"/>
        <a:ext cx="1960352" cy="572985"/>
      </dsp:txXfrm>
    </dsp:sp>
    <dsp:sp modelId="{692F72B7-86AB-42BE-B571-44371285B024}">
      <dsp:nvSpPr>
        <dsp:cNvPr id="0" name=""/>
        <dsp:cNvSpPr/>
      </dsp:nvSpPr>
      <dsp:spPr>
        <a:xfrm rot="5400000">
          <a:off x="3565995" y="-812460"/>
          <a:ext cx="507983" cy="3595282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kern="1200" dirty="0" smtClean="0"/>
            <a:t>Respiración (</a:t>
          </a:r>
          <a:r>
            <a:rPr lang="es-AR" sz="2000" kern="1200" dirty="0" err="1" smtClean="0"/>
            <a:t>Breathing</a:t>
          </a:r>
          <a:r>
            <a:rPr lang="es-AR" sz="2000" kern="1200" dirty="0" smtClean="0"/>
            <a:t>)</a:t>
          </a:r>
          <a:endParaRPr lang="es-AR" sz="2000" kern="1200" dirty="0"/>
        </a:p>
      </dsp:txBody>
      <dsp:txXfrm rot="-5400000">
        <a:off x="2022346" y="755987"/>
        <a:ext cx="3570484" cy="458387"/>
      </dsp:txXfrm>
    </dsp:sp>
    <dsp:sp modelId="{BC731190-26DC-4DBA-AE71-6D04EA505E6C}">
      <dsp:nvSpPr>
        <dsp:cNvPr id="0" name=""/>
        <dsp:cNvSpPr/>
      </dsp:nvSpPr>
      <dsp:spPr>
        <a:xfrm>
          <a:off x="0" y="667691"/>
          <a:ext cx="2022346" cy="634979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300" b="0" i="1" kern="1200" dirty="0" smtClean="0"/>
            <a:t>B</a:t>
          </a:r>
          <a:endParaRPr lang="es-AR" sz="3300" kern="1200" dirty="0"/>
        </a:p>
      </dsp:txBody>
      <dsp:txXfrm>
        <a:off x="30997" y="698688"/>
        <a:ext cx="1960352" cy="572985"/>
      </dsp:txXfrm>
    </dsp:sp>
    <dsp:sp modelId="{7201A17A-38DA-4A29-8A8E-DFD3B7FBD9F2}">
      <dsp:nvSpPr>
        <dsp:cNvPr id="0" name=""/>
        <dsp:cNvSpPr/>
      </dsp:nvSpPr>
      <dsp:spPr>
        <a:xfrm rot="5400000">
          <a:off x="3565995" y="-145731"/>
          <a:ext cx="507983" cy="3595282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kern="1200" dirty="0" smtClean="0"/>
            <a:t>Circulación (</a:t>
          </a:r>
          <a:r>
            <a:rPr lang="es-AR" sz="2000" kern="1200" dirty="0" err="1" smtClean="0"/>
            <a:t>Circulation</a:t>
          </a:r>
          <a:r>
            <a:rPr lang="es-AR" sz="2000" kern="1200" dirty="0" smtClean="0"/>
            <a:t>)</a:t>
          </a:r>
          <a:endParaRPr lang="es-AR" sz="2000" kern="1200" dirty="0"/>
        </a:p>
      </dsp:txBody>
      <dsp:txXfrm rot="-5400000">
        <a:off x="2022346" y="1422716"/>
        <a:ext cx="3570484" cy="458387"/>
      </dsp:txXfrm>
    </dsp:sp>
    <dsp:sp modelId="{8F5063E1-E0E3-4F27-8924-35CA119F0A95}">
      <dsp:nvSpPr>
        <dsp:cNvPr id="0" name=""/>
        <dsp:cNvSpPr/>
      </dsp:nvSpPr>
      <dsp:spPr>
        <a:xfrm>
          <a:off x="0" y="1334419"/>
          <a:ext cx="2022346" cy="634979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300" b="0" i="1" kern="1200" dirty="0" smtClean="0"/>
            <a:t>C</a:t>
          </a:r>
          <a:endParaRPr lang="es-AR" sz="3300" kern="1200" dirty="0"/>
        </a:p>
      </dsp:txBody>
      <dsp:txXfrm>
        <a:off x="30997" y="1365416"/>
        <a:ext cx="1960352" cy="5729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A7836-B612-49E0-8586-BCABDDDA3D1F}">
      <dsp:nvSpPr>
        <dsp:cNvPr id="0" name=""/>
        <dsp:cNvSpPr/>
      </dsp:nvSpPr>
      <dsp:spPr>
        <a:xfrm rot="5400000">
          <a:off x="3207256" y="-1313306"/>
          <a:ext cx="502920" cy="3255263"/>
        </a:xfrm>
        <a:prstGeom prst="round2Same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kern="1200" dirty="0" smtClean="0"/>
            <a:t>Diagnóstico (</a:t>
          </a:r>
          <a:r>
            <a:rPr lang="es-AR" sz="2000" kern="1200" dirty="0" err="1" smtClean="0"/>
            <a:t>Diagnostic</a:t>
          </a:r>
          <a:r>
            <a:rPr lang="es-AR" sz="2000" kern="1200" dirty="0" smtClean="0"/>
            <a:t>)</a:t>
          </a:r>
          <a:endParaRPr lang="es-AR" sz="2000" kern="1200" dirty="0"/>
        </a:p>
      </dsp:txBody>
      <dsp:txXfrm rot="-5400000">
        <a:off x="1831085" y="87416"/>
        <a:ext cx="3230712" cy="453818"/>
      </dsp:txXfrm>
    </dsp:sp>
    <dsp:sp modelId="{ACECAAFF-9ECC-4455-9458-DFBB30907E85}">
      <dsp:nvSpPr>
        <dsp:cNvPr id="0" name=""/>
        <dsp:cNvSpPr/>
      </dsp:nvSpPr>
      <dsp:spPr>
        <a:xfrm>
          <a:off x="51758" y="0"/>
          <a:ext cx="1831085" cy="62865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300" b="0" i="1" kern="1200" dirty="0" smtClean="0"/>
            <a:t>D</a:t>
          </a:r>
          <a:endParaRPr lang="es-AR" sz="3300" kern="1200" dirty="0"/>
        </a:p>
      </dsp:txBody>
      <dsp:txXfrm>
        <a:off x="82446" y="30688"/>
        <a:ext cx="1769709" cy="5672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B0834-B9C0-4FE5-BD98-026550163836}">
      <dsp:nvSpPr>
        <dsp:cNvPr id="0" name=""/>
        <dsp:cNvSpPr/>
      </dsp:nvSpPr>
      <dsp:spPr>
        <a:xfrm>
          <a:off x="0" y="44308"/>
          <a:ext cx="5361659" cy="3744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b="0" i="0" kern="1200" dirty="0" smtClean="0"/>
            <a:t>Antropometría  </a:t>
          </a:r>
          <a:endParaRPr lang="es-AR" sz="1600" kern="1200" dirty="0"/>
        </a:p>
      </dsp:txBody>
      <dsp:txXfrm>
        <a:off x="18277" y="62585"/>
        <a:ext cx="5325105" cy="337846"/>
      </dsp:txXfrm>
    </dsp:sp>
    <dsp:sp modelId="{83657B3C-D6CE-40D5-9079-1B6E5164D9C3}">
      <dsp:nvSpPr>
        <dsp:cNvPr id="0" name=""/>
        <dsp:cNvSpPr/>
      </dsp:nvSpPr>
      <dsp:spPr>
        <a:xfrm>
          <a:off x="0" y="464788"/>
          <a:ext cx="5361659" cy="374400"/>
        </a:xfrm>
        <a:prstGeom prst="roundRect">
          <a:avLst/>
        </a:prstGeom>
        <a:solidFill>
          <a:schemeClr val="accent2">
            <a:shade val="80000"/>
            <a:hueOff val="84349"/>
            <a:satOff val="-9921"/>
            <a:lumOff val="48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b="0" i="0" kern="1200" smtClean="0"/>
            <a:t>Papiloscopía o Lofoscopía </a:t>
          </a:r>
          <a:endParaRPr lang="es-AR" sz="1600" kern="1200"/>
        </a:p>
      </dsp:txBody>
      <dsp:txXfrm>
        <a:off x="18277" y="483065"/>
        <a:ext cx="5325105" cy="337846"/>
      </dsp:txXfrm>
    </dsp:sp>
    <dsp:sp modelId="{F1A94DC8-0A47-4914-A732-357A38A16465}">
      <dsp:nvSpPr>
        <dsp:cNvPr id="0" name=""/>
        <dsp:cNvSpPr/>
      </dsp:nvSpPr>
      <dsp:spPr>
        <a:xfrm>
          <a:off x="0" y="885268"/>
          <a:ext cx="5361659" cy="374400"/>
        </a:xfrm>
        <a:prstGeom prst="roundRect">
          <a:avLst/>
        </a:prstGeom>
        <a:solidFill>
          <a:schemeClr val="accent2">
            <a:shade val="80000"/>
            <a:hueOff val="168698"/>
            <a:satOff val="-19842"/>
            <a:lumOff val="97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b="0" i="0" kern="1200" smtClean="0"/>
            <a:t>Biometría vascular</a:t>
          </a:r>
          <a:endParaRPr lang="es-AR" sz="1600" kern="1200"/>
        </a:p>
      </dsp:txBody>
      <dsp:txXfrm>
        <a:off x="18277" y="903545"/>
        <a:ext cx="5325105" cy="337846"/>
      </dsp:txXfrm>
    </dsp:sp>
    <dsp:sp modelId="{54BA52AA-F3EF-41B9-99CF-3AC71E5FB7A8}">
      <dsp:nvSpPr>
        <dsp:cNvPr id="0" name=""/>
        <dsp:cNvSpPr/>
      </dsp:nvSpPr>
      <dsp:spPr>
        <a:xfrm>
          <a:off x="0" y="1305748"/>
          <a:ext cx="5361659" cy="374400"/>
        </a:xfrm>
        <a:prstGeom prst="roundRect">
          <a:avLst/>
        </a:prstGeom>
        <a:solidFill>
          <a:schemeClr val="accent2">
            <a:shade val="80000"/>
            <a:hueOff val="253047"/>
            <a:satOff val="-29764"/>
            <a:lumOff val="146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b="0" i="0" kern="1200" smtClean="0"/>
            <a:t>Genética forense – ADN</a:t>
          </a:r>
          <a:endParaRPr lang="es-AR" sz="1600" kern="1200"/>
        </a:p>
      </dsp:txBody>
      <dsp:txXfrm>
        <a:off x="18277" y="1324025"/>
        <a:ext cx="5325105" cy="337846"/>
      </dsp:txXfrm>
    </dsp:sp>
    <dsp:sp modelId="{9753B015-B97C-4D20-8719-1067E213209A}">
      <dsp:nvSpPr>
        <dsp:cNvPr id="0" name=""/>
        <dsp:cNvSpPr/>
      </dsp:nvSpPr>
      <dsp:spPr>
        <a:xfrm>
          <a:off x="0" y="1726228"/>
          <a:ext cx="5361659" cy="374400"/>
        </a:xfrm>
        <a:prstGeom prst="roundRect">
          <a:avLst/>
        </a:prstGeom>
        <a:solidFill>
          <a:schemeClr val="accent2">
            <a:shade val="80000"/>
            <a:hueOff val="337396"/>
            <a:satOff val="-39685"/>
            <a:lumOff val="195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b="0" i="0" kern="1200" smtClean="0"/>
            <a:t>Reconocimiento de iris</a:t>
          </a:r>
          <a:endParaRPr lang="es-AR" sz="1600" kern="1200"/>
        </a:p>
      </dsp:txBody>
      <dsp:txXfrm>
        <a:off x="18277" y="1744505"/>
        <a:ext cx="5325105" cy="337846"/>
      </dsp:txXfrm>
    </dsp:sp>
    <dsp:sp modelId="{B831A9AF-71D6-4055-9586-0BE09F3ABF0A}">
      <dsp:nvSpPr>
        <dsp:cNvPr id="0" name=""/>
        <dsp:cNvSpPr/>
      </dsp:nvSpPr>
      <dsp:spPr>
        <a:xfrm>
          <a:off x="0" y="2146708"/>
          <a:ext cx="5361659" cy="374400"/>
        </a:xfrm>
        <a:prstGeom prst="roundRect">
          <a:avLst/>
        </a:prstGeom>
        <a:solidFill>
          <a:schemeClr val="accent2">
            <a:shade val="80000"/>
            <a:hueOff val="421745"/>
            <a:satOff val="-49606"/>
            <a:lumOff val="243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b="0" i="0" kern="1200" smtClean="0"/>
            <a:t>Odorología (olor corporal)</a:t>
          </a:r>
          <a:endParaRPr lang="es-AR" sz="1600" kern="1200"/>
        </a:p>
      </dsp:txBody>
      <dsp:txXfrm>
        <a:off x="18277" y="2164985"/>
        <a:ext cx="5325105" cy="337846"/>
      </dsp:txXfrm>
    </dsp:sp>
    <dsp:sp modelId="{EE4442FF-2CA1-4945-B027-A08B643BA794}">
      <dsp:nvSpPr>
        <dsp:cNvPr id="0" name=""/>
        <dsp:cNvSpPr/>
      </dsp:nvSpPr>
      <dsp:spPr>
        <a:xfrm>
          <a:off x="0" y="2567188"/>
          <a:ext cx="5361659" cy="374400"/>
        </a:xfrm>
        <a:prstGeom prst="roundRect">
          <a:avLst/>
        </a:prstGeom>
        <a:solidFill>
          <a:schemeClr val="accent2">
            <a:shade val="80000"/>
            <a:hueOff val="506094"/>
            <a:satOff val="-59527"/>
            <a:lumOff val="292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b="0" i="0" kern="1200" smtClean="0"/>
            <a:t>Identificación de voz humana</a:t>
          </a:r>
          <a:endParaRPr lang="es-AR" sz="1600" kern="1200"/>
        </a:p>
      </dsp:txBody>
      <dsp:txXfrm>
        <a:off x="18277" y="2585465"/>
        <a:ext cx="5325105" cy="337846"/>
      </dsp:txXfrm>
    </dsp:sp>
    <dsp:sp modelId="{06D3C88D-CF8D-45A7-8D2A-19F699853632}">
      <dsp:nvSpPr>
        <dsp:cNvPr id="0" name=""/>
        <dsp:cNvSpPr/>
      </dsp:nvSpPr>
      <dsp:spPr>
        <a:xfrm>
          <a:off x="0" y="2987668"/>
          <a:ext cx="5361659" cy="374400"/>
        </a:xfrm>
        <a:prstGeom prst="roundRect">
          <a:avLst/>
        </a:prstGeom>
        <a:solidFill>
          <a:schemeClr val="accent2">
            <a:shade val="80000"/>
            <a:hueOff val="590443"/>
            <a:satOff val="-69449"/>
            <a:lumOff val="341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b="0" i="0" kern="1200" smtClean="0"/>
            <a:t>Reconocimiento de geometría de la mano</a:t>
          </a:r>
          <a:endParaRPr lang="es-AR" sz="1600" kern="1200"/>
        </a:p>
      </dsp:txBody>
      <dsp:txXfrm>
        <a:off x="18277" y="3005945"/>
        <a:ext cx="5325105" cy="337846"/>
      </dsp:txXfrm>
    </dsp:sp>
    <dsp:sp modelId="{F6A609F4-FC4B-43C2-9232-9FC89E22A3D3}">
      <dsp:nvSpPr>
        <dsp:cNvPr id="0" name=""/>
        <dsp:cNvSpPr/>
      </dsp:nvSpPr>
      <dsp:spPr>
        <a:xfrm>
          <a:off x="0" y="3408149"/>
          <a:ext cx="5361659" cy="374400"/>
        </a:xfrm>
        <a:prstGeom prst="roundRect">
          <a:avLst/>
        </a:prstGeom>
        <a:solidFill>
          <a:schemeClr val="accent2">
            <a:shade val="80000"/>
            <a:hueOff val="674792"/>
            <a:satOff val="-79370"/>
            <a:lumOff val="390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b="0" i="0" kern="1200" smtClean="0"/>
            <a:t>Reconocimiento de geometría de la cara</a:t>
          </a:r>
          <a:endParaRPr lang="es-AR" sz="1600" kern="1200"/>
        </a:p>
      </dsp:txBody>
      <dsp:txXfrm>
        <a:off x="18277" y="3426426"/>
        <a:ext cx="5325105" cy="337846"/>
      </dsp:txXfrm>
    </dsp:sp>
    <dsp:sp modelId="{90CAB187-7118-4354-ABD8-E58162534BBB}">
      <dsp:nvSpPr>
        <dsp:cNvPr id="0" name=""/>
        <dsp:cNvSpPr/>
      </dsp:nvSpPr>
      <dsp:spPr>
        <a:xfrm>
          <a:off x="0" y="3828629"/>
          <a:ext cx="5361659" cy="374400"/>
        </a:xfrm>
        <a:prstGeom prst="roundRect">
          <a:avLst/>
        </a:prstGeom>
        <a:solidFill>
          <a:schemeClr val="accent2">
            <a:shade val="80000"/>
            <a:hueOff val="759141"/>
            <a:satOff val="-89291"/>
            <a:lumOff val="438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b="0" i="0" kern="1200" smtClean="0"/>
            <a:t>Estomatología forense</a:t>
          </a:r>
          <a:endParaRPr lang="es-AR" sz="1600" kern="1200"/>
        </a:p>
      </dsp:txBody>
      <dsp:txXfrm>
        <a:off x="18277" y="3846906"/>
        <a:ext cx="5325105" cy="3378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A7836-B612-49E0-8586-BCABDDDA3D1F}">
      <dsp:nvSpPr>
        <dsp:cNvPr id="0" name=""/>
        <dsp:cNvSpPr/>
      </dsp:nvSpPr>
      <dsp:spPr>
        <a:xfrm rot="5400000">
          <a:off x="3889340" y="-1588810"/>
          <a:ext cx="615510" cy="3950208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200" kern="1200" dirty="0" smtClean="0"/>
            <a:t>Se busca la cara dentro de la imagen utilizando algún algoritmo específico</a:t>
          </a:r>
          <a:endParaRPr lang="es-AR" sz="1200" kern="1200" dirty="0"/>
        </a:p>
      </dsp:txBody>
      <dsp:txXfrm rot="-5400000">
        <a:off x="2221992" y="108585"/>
        <a:ext cx="3920161" cy="555416"/>
      </dsp:txXfrm>
    </dsp:sp>
    <dsp:sp modelId="{ACECAAFF-9ECC-4455-9458-DFBB30907E85}">
      <dsp:nvSpPr>
        <dsp:cNvPr id="0" name=""/>
        <dsp:cNvSpPr/>
      </dsp:nvSpPr>
      <dsp:spPr>
        <a:xfrm>
          <a:off x="0" y="1599"/>
          <a:ext cx="2221992" cy="769388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b="0" i="1" kern="1200" dirty="0" smtClean="0"/>
            <a:t>Detección</a:t>
          </a:r>
          <a:endParaRPr lang="es-AR" sz="2300" kern="1200" dirty="0"/>
        </a:p>
      </dsp:txBody>
      <dsp:txXfrm>
        <a:off x="37558" y="39157"/>
        <a:ext cx="2146876" cy="694272"/>
      </dsp:txXfrm>
    </dsp:sp>
    <dsp:sp modelId="{692F72B7-86AB-42BE-B571-44371285B024}">
      <dsp:nvSpPr>
        <dsp:cNvPr id="0" name=""/>
        <dsp:cNvSpPr/>
      </dsp:nvSpPr>
      <dsp:spPr>
        <a:xfrm rot="5400000">
          <a:off x="3889340" y="-780952"/>
          <a:ext cx="615510" cy="3950208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200" kern="1200" dirty="0" smtClean="0"/>
            <a:t>Se ajusta la imagen para una mejor comparación, buscando mejorar la calidad</a:t>
          </a:r>
          <a:endParaRPr lang="es-AR" sz="1200" kern="1200" dirty="0"/>
        </a:p>
      </dsp:txBody>
      <dsp:txXfrm rot="-5400000">
        <a:off x="2221992" y="916443"/>
        <a:ext cx="3920161" cy="555416"/>
      </dsp:txXfrm>
    </dsp:sp>
    <dsp:sp modelId="{BC731190-26DC-4DBA-AE71-6D04EA505E6C}">
      <dsp:nvSpPr>
        <dsp:cNvPr id="0" name=""/>
        <dsp:cNvSpPr/>
      </dsp:nvSpPr>
      <dsp:spPr>
        <a:xfrm>
          <a:off x="0" y="809457"/>
          <a:ext cx="2221992" cy="769388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kern="1200" dirty="0" err="1" smtClean="0"/>
            <a:t>Preprocesado</a:t>
          </a:r>
          <a:endParaRPr lang="es-AR" sz="2300" kern="1200" dirty="0"/>
        </a:p>
      </dsp:txBody>
      <dsp:txXfrm>
        <a:off x="37558" y="847015"/>
        <a:ext cx="2146876" cy="694272"/>
      </dsp:txXfrm>
    </dsp:sp>
    <dsp:sp modelId="{7201A17A-38DA-4A29-8A8E-DFD3B7FBD9F2}">
      <dsp:nvSpPr>
        <dsp:cNvPr id="0" name=""/>
        <dsp:cNvSpPr/>
      </dsp:nvSpPr>
      <dsp:spPr>
        <a:xfrm rot="5400000">
          <a:off x="3889340" y="26904"/>
          <a:ext cx="615510" cy="3950208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200" kern="1200" dirty="0" smtClean="0"/>
            <a:t>se obtienen características de la cara relevantes para la comparación</a:t>
          </a:r>
          <a:endParaRPr lang="es-AR" sz="1200" kern="1200" dirty="0"/>
        </a:p>
      </dsp:txBody>
      <dsp:txXfrm rot="-5400000">
        <a:off x="2221992" y="1724300"/>
        <a:ext cx="3920161" cy="555416"/>
      </dsp:txXfrm>
    </dsp:sp>
    <dsp:sp modelId="{8F5063E1-E0E3-4F27-8924-35CA119F0A95}">
      <dsp:nvSpPr>
        <dsp:cNvPr id="0" name=""/>
        <dsp:cNvSpPr/>
      </dsp:nvSpPr>
      <dsp:spPr>
        <a:xfrm>
          <a:off x="0" y="1617314"/>
          <a:ext cx="2221992" cy="769388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kern="1200" dirty="0" smtClean="0"/>
            <a:t>Extracción</a:t>
          </a:r>
          <a:endParaRPr lang="es-AR" sz="2300" kern="1200" dirty="0"/>
        </a:p>
      </dsp:txBody>
      <dsp:txXfrm>
        <a:off x="37558" y="1654872"/>
        <a:ext cx="2146876" cy="694272"/>
      </dsp:txXfrm>
    </dsp:sp>
    <dsp:sp modelId="{AC0DC356-31FA-4BFB-9363-280961E9DD84}">
      <dsp:nvSpPr>
        <dsp:cNvPr id="0" name=""/>
        <dsp:cNvSpPr/>
      </dsp:nvSpPr>
      <dsp:spPr>
        <a:xfrm rot="5400000">
          <a:off x="3889340" y="834762"/>
          <a:ext cx="615510" cy="3950208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200" kern="1200" dirty="0" smtClean="0"/>
            <a:t>Se compara la imagen con una base de datos. Si se pasa el umbral de aceptación, se establece una identificación positiva</a:t>
          </a:r>
          <a:endParaRPr lang="es-AR" sz="1200" kern="1200" dirty="0"/>
        </a:p>
      </dsp:txBody>
      <dsp:txXfrm rot="-5400000">
        <a:off x="2221992" y="2532158"/>
        <a:ext cx="3920161" cy="555416"/>
      </dsp:txXfrm>
    </dsp:sp>
    <dsp:sp modelId="{7A945285-A4B3-4E61-BFB6-8E2A3F02D31E}">
      <dsp:nvSpPr>
        <dsp:cNvPr id="0" name=""/>
        <dsp:cNvSpPr/>
      </dsp:nvSpPr>
      <dsp:spPr>
        <a:xfrm>
          <a:off x="0" y="2425172"/>
          <a:ext cx="2221992" cy="769388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kern="1200" dirty="0" smtClean="0"/>
            <a:t>Comparación</a:t>
          </a:r>
          <a:endParaRPr lang="es-AR" sz="2300" kern="1200" dirty="0"/>
        </a:p>
      </dsp:txBody>
      <dsp:txXfrm>
        <a:off x="37558" y="2462730"/>
        <a:ext cx="2146876" cy="6942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84AC4-04FD-42E9-BD15-2C9865A49E8B}">
      <dsp:nvSpPr>
        <dsp:cNvPr id="0" name=""/>
        <dsp:cNvSpPr/>
      </dsp:nvSpPr>
      <dsp:spPr>
        <a:xfrm>
          <a:off x="2742" y="0"/>
          <a:ext cx="5612143" cy="513913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kern="1200" dirty="0" smtClean="0"/>
            <a:t>Servicios de Reconocimiento Facial</a:t>
          </a:r>
          <a:endParaRPr lang="es-AR" sz="2300" kern="1200" dirty="0"/>
        </a:p>
      </dsp:txBody>
      <dsp:txXfrm>
        <a:off x="17794" y="15052"/>
        <a:ext cx="5582039" cy="483809"/>
      </dsp:txXfrm>
    </dsp:sp>
    <dsp:sp modelId="{B7CD6A09-1837-4F99-B9BE-1B484561ECB2}">
      <dsp:nvSpPr>
        <dsp:cNvPr id="0" name=""/>
        <dsp:cNvSpPr/>
      </dsp:nvSpPr>
      <dsp:spPr>
        <a:xfrm>
          <a:off x="2742" y="585866"/>
          <a:ext cx="5612143" cy="513913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kern="1200" dirty="0" smtClean="0"/>
            <a:t>Autenticación JWT</a:t>
          </a:r>
          <a:endParaRPr lang="es-AR" sz="2300" kern="1200" dirty="0"/>
        </a:p>
      </dsp:txBody>
      <dsp:txXfrm>
        <a:off x="17794" y="600918"/>
        <a:ext cx="5582039" cy="483809"/>
      </dsp:txXfrm>
    </dsp:sp>
    <dsp:sp modelId="{6F2E7085-CDF7-4A47-9F97-30D62456ECE9}">
      <dsp:nvSpPr>
        <dsp:cNvPr id="0" name=""/>
        <dsp:cNvSpPr/>
      </dsp:nvSpPr>
      <dsp:spPr>
        <a:xfrm>
          <a:off x="2742" y="1170976"/>
          <a:ext cx="5612143" cy="513913"/>
        </a:xfrm>
        <a:prstGeom prst="roundRect">
          <a:avLst>
            <a:gd name="adj" fmla="val 10000"/>
          </a:avLst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b="0" i="1" kern="1200" dirty="0" smtClean="0"/>
            <a:t>Servicios REST</a:t>
          </a:r>
          <a:endParaRPr lang="es-AR" sz="2300" kern="1200" dirty="0"/>
        </a:p>
      </dsp:txBody>
      <dsp:txXfrm>
        <a:off x="17794" y="1186028"/>
        <a:ext cx="5582039" cy="483809"/>
      </dsp:txXfrm>
    </dsp:sp>
    <dsp:sp modelId="{1F27DE9B-34C1-4B7B-884B-223F562F9D43}">
      <dsp:nvSpPr>
        <dsp:cNvPr id="0" name=""/>
        <dsp:cNvSpPr/>
      </dsp:nvSpPr>
      <dsp:spPr>
        <a:xfrm>
          <a:off x="0" y="1756843"/>
          <a:ext cx="5612143" cy="513913"/>
        </a:xfrm>
        <a:prstGeom prst="roundRect">
          <a:avLst>
            <a:gd name="adj" fmla="val 10000"/>
          </a:avLst>
        </a:prstGeom>
        <a:solidFill>
          <a:schemeClr val="accent4">
            <a:alpha val="3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kern="1200" dirty="0" smtClean="0"/>
            <a:t>Base de datos relacional</a:t>
          </a:r>
          <a:endParaRPr lang="es-AR" sz="2300" kern="1200" dirty="0"/>
        </a:p>
      </dsp:txBody>
      <dsp:txXfrm>
        <a:off x="15052" y="1771895"/>
        <a:ext cx="5582039" cy="4838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84AC4-04FD-42E9-BD15-2C9865A49E8B}">
      <dsp:nvSpPr>
        <dsp:cNvPr id="0" name=""/>
        <dsp:cNvSpPr/>
      </dsp:nvSpPr>
      <dsp:spPr>
        <a:xfrm>
          <a:off x="33349" y="0"/>
          <a:ext cx="2438569" cy="556712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b="0" i="1" kern="1200" dirty="0" smtClean="0"/>
            <a:t>Dispositivo móvil</a:t>
          </a:r>
          <a:endParaRPr lang="es-AR" sz="2300" kern="1200" dirty="0"/>
        </a:p>
      </dsp:txBody>
      <dsp:txXfrm>
        <a:off x="49655" y="16306"/>
        <a:ext cx="2405957" cy="524100"/>
      </dsp:txXfrm>
    </dsp:sp>
    <dsp:sp modelId="{B226342D-9A44-4FAE-9212-B9DACB65F6E2}">
      <dsp:nvSpPr>
        <dsp:cNvPr id="0" name=""/>
        <dsp:cNvSpPr/>
      </dsp:nvSpPr>
      <dsp:spPr>
        <a:xfrm>
          <a:off x="2850067" y="0"/>
          <a:ext cx="2438569" cy="556712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kern="1200" dirty="0" smtClean="0"/>
            <a:t>Front </a:t>
          </a:r>
          <a:r>
            <a:rPr lang="es-AR" sz="2300" kern="1200" dirty="0" err="1" smtClean="0"/>
            <a:t>end</a:t>
          </a:r>
          <a:r>
            <a:rPr lang="es-AR" sz="2300" kern="1200" dirty="0" smtClean="0"/>
            <a:t> web</a:t>
          </a:r>
          <a:endParaRPr lang="es-AR" sz="2300" kern="1200" dirty="0"/>
        </a:p>
      </dsp:txBody>
      <dsp:txXfrm>
        <a:off x="2866373" y="16306"/>
        <a:ext cx="2405957" cy="5241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E5C54-5E97-43FA-9110-65449781668D}">
      <dsp:nvSpPr>
        <dsp:cNvPr id="0" name=""/>
        <dsp:cNvSpPr/>
      </dsp:nvSpPr>
      <dsp:spPr>
        <a:xfrm rot="4396374">
          <a:off x="1199182" y="820927"/>
          <a:ext cx="3561313" cy="2483571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7F61E-6F2A-474B-8F7F-4277F6B023FE}">
      <dsp:nvSpPr>
        <dsp:cNvPr id="0" name=""/>
        <dsp:cNvSpPr/>
      </dsp:nvSpPr>
      <dsp:spPr>
        <a:xfrm>
          <a:off x="2413005" y="1066010"/>
          <a:ext cx="89934" cy="8993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8D1A5-7E78-4FC8-A602-F9049C5C6717}">
      <dsp:nvSpPr>
        <dsp:cNvPr id="0" name=""/>
        <dsp:cNvSpPr/>
      </dsp:nvSpPr>
      <dsp:spPr>
        <a:xfrm>
          <a:off x="2920804" y="1455863"/>
          <a:ext cx="89934" cy="8993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A458F-DBA3-4FBA-BAD2-828D227E5F53}">
      <dsp:nvSpPr>
        <dsp:cNvPr id="0" name=""/>
        <dsp:cNvSpPr/>
      </dsp:nvSpPr>
      <dsp:spPr>
        <a:xfrm>
          <a:off x="3377324" y="1912135"/>
          <a:ext cx="89934" cy="8993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9C070-8268-428C-BDA6-72C75238CE0F}">
      <dsp:nvSpPr>
        <dsp:cNvPr id="0" name=""/>
        <dsp:cNvSpPr/>
      </dsp:nvSpPr>
      <dsp:spPr>
        <a:xfrm>
          <a:off x="960442" y="0"/>
          <a:ext cx="1679048" cy="66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b="0" i="0" kern="1200" smtClean="0"/>
            <a:t>Relevamiento</a:t>
          </a:r>
          <a:endParaRPr lang="es-AR" sz="2000" kern="1200" dirty="0"/>
        </a:p>
      </dsp:txBody>
      <dsp:txXfrm>
        <a:off x="960442" y="0"/>
        <a:ext cx="1679048" cy="660068"/>
      </dsp:txXfrm>
    </dsp:sp>
    <dsp:sp modelId="{34A2EFD8-AA2D-403A-B862-1BC327C2D65F}">
      <dsp:nvSpPr>
        <dsp:cNvPr id="0" name=""/>
        <dsp:cNvSpPr/>
      </dsp:nvSpPr>
      <dsp:spPr>
        <a:xfrm>
          <a:off x="3002529" y="780943"/>
          <a:ext cx="2495883" cy="66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smtClean="0"/>
            <a:t>Análisis</a:t>
          </a:r>
          <a:endParaRPr lang="es-AR" sz="2000" kern="1200" dirty="0"/>
        </a:p>
      </dsp:txBody>
      <dsp:txXfrm>
        <a:off x="3002529" y="780943"/>
        <a:ext cx="2495883" cy="660068"/>
      </dsp:txXfrm>
    </dsp:sp>
    <dsp:sp modelId="{4B239A60-54D7-4C33-876A-7BD5824BAD74}">
      <dsp:nvSpPr>
        <dsp:cNvPr id="0" name=""/>
        <dsp:cNvSpPr/>
      </dsp:nvSpPr>
      <dsp:spPr>
        <a:xfrm>
          <a:off x="960442" y="1170796"/>
          <a:ext cx="1679048" cy="66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smtClean="0"/>
            <a:t>Diseño</a:t>
          </a:r>
          <a:endParaRPr lang="es-AR" sz="2000" kern="1200" dirty="0"/>
        </a:p>
      </dsp:txBody>
      <dsp:txXfrm>
        <a:off x="960442" y="1170796"/>
        <a:ext cx="1679048" cy="660068"/>
      </dsp:txXfrm>
    </dsp:sp>
    <dsp:sp modelId="{A9330127-5368-4A47-9C15-2E3F477D0BD2}">
      <dsp:nvSpPr>
        <dsp:cNvPr id="0" name=""/>
        <dsp:cNvSpPr/>
      </dsp:nvSpPr>
      <dsp:spPr>
        <a:xfrm>
          <a:off x="3707688" y="2414199"/>
          <a:ext cx="89934" cy="8993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3B38D-F8D5-4022-A0B5-09938D8BE173}">
      <dsp:nvSpPr>
        <dsp:cNvPr id="0" name=""/>
        <dsp:cNvSpPr/>
      </dsp:nvSpPr>
      <dsp:spPr>
        <a:xfrm>
          <a:off x="3819363" y="1627068"/>
          <a:ext cx="1679048" cy="66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smtClean="0"/>
            <a:t>Desarrollo</a:t>
          </a:r>
          <a:endParaRPr lang="es-AR" sz="2000" kern="1200" dirty="0"/>
        </a:p>
      </dsp:txBody>
      <dsp:txXfrm>
        <a:off x="3819363" y="1627068"/>
        <a:ext cx="1679048" cy="660068"/>
      </dsp:txXfrm>
    </dsp:sp>
    <dsp:sp modelId="{83248A10-B763-4D86-ABE6-7514359385BA}">
      <dsp:nvSpPr>
        <dsp:cNvPr id="0" name=""/>
        <dsp:cNvSpPr/>
      </dsp:nvSpPr>
      <dsp:spPr>
        <a:xfrm>
          <a:off x="960442" y="2129132"/>
          <a:ext cx="2495883" cy="66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smtClean="0"/>
            <a:t>Testeo</a:t>
          </a:r>
          <a:endParaRPr lang="es-AR" sz="2000" kern="1200" dirty="0"/>
        </a:p>
      </dsp:txBody>
      <dsp:txXfrm>
        <a:off x="960442" y="2129132"/>
        <a:ext cx="2495883" cy="660068"/>
      </dsp:txXfrm>
    </dsp:sp>
    <dsp:sp modelId="{75EF82DD-EEE5-4934-A141-4AF27331C89A}">
      <dsp:nvSpPr>
        <dsp:cNvPr id="0" name=""/>
        <dsp:cNvSpPr/>
      </dsp:nvSpPr>
      <dsp:spPr>
        <a:xfrm>
          <a:off x="3229427" y="3465358"/>
          <a:ext cx="2268984" cy="660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smtClean="0"/>
            <a:t>Implementación</a:t>
          </a:r>
          <a:endParaRPr lang="es-AR" sz="2000" kern="1200" dirty="0"/>
        </a:p>
      </dsp:txBody>
      <dsp:txXfrm>
        <a:off x="3229427" y="3465358"/>
        <a:ext cx="2268984" cy="660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79514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546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834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83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83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834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834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83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83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37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379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37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3099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314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314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314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314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554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554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554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554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554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55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314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5545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057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375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837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837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837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837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837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8370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843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2241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843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843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9415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3645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94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224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5166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16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818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31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over_0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8713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135013" y="3770112"/>
            <a:ext cx="5758728" cy="16127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126893" y="5426296"/>
            <a:ext cx="5766849" cy="594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893742" y="4869161"/>
            <a:ext cx="301993" cy="46593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9611" y="197147"/>
            <a:ext cx="1875125" cy="180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usiness Card_1">
    <p:bg>
      <p:bgPr>
        <a:solidFill>
          <a:srgbClr val="892238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548612" y="3343124"/>
            <a:ext cx="5313960" cy="21602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14901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 rot="5400000">
            <a:off x="523212" y="3012524"/>
            <a:ext cx="720725" cy="912283"/>
          </a:xfrm>
          <a:prstGeom prst="rtTriangle">
            <a:avLst/>
          </a:prstGeom>
          <a:solidFill>
            <a:srgbClr val="C7CCCC"/>
          </a:solidFill>
          <a:ln>
            <a:noFill/>
          </a:ln>
          <a:effectLst>
            <a:outerShdw blurRad="38100" dist="63500" dir="1799990" algn="tl" rotWithShape="0">
              <a:srgbClr val="808080">
                <a:alpha val="24705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 rot="-5400000">
            <a:off x="5392208" y="4797091"/>
            <a:ext cx="720725" cy="912283"/>
          </a:xfrm>
          <a:prstGeom prst="rtTriangle">
            <a:avLst/>
          </a:prstGeom>
          <a:solidFill>
            <a:srgbClr val="C7CCCC"/>
          </a:solidFill>
          <a:ln>
            <a:noFill/>
          </a:ln>
          <a:effectLst>
            <a:outerShdw blurRad="38100" dist="63500" dir="14040029" algn="tl" rotWithShape="0">
              <a:srgbClr val="808080">
                <a:alpha val="24705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928786" y="3675021"/>
            <a:ext cx="4548717" cy="54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928786" y="4255342"/>
            <a:ext cx="4548717" cy="9978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83574" y="3712545"/>
            <a:ext cx="75497" cy="232968"/>
          </a:xfrm>
          <a:prstGeom prst="rect">
            <a:avLst/>
          </a:prstGeom>
          <a:solidFill>
            <a:srgbClr val="C7CCCC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08712" y="3343124"/>
            <a:ext cx="5313960" cy="21602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14901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/>
          <p:nvPr/>
        </p:nvSpPr>
        <p:spPr>
          <a:xfrm rot="5400000">
            <a:off x="6183312" y="3012524"/>
            <a:ext cx="720725" cy="912283"/>
          </a:xfrm>
          <a:prstGeom prst="rtTriangle">
            <a:avLst/>
          </a:prstGeom>
          <a:solidFill>
            <a:srgbClr val="C7CCCC"/>
          </a:solidFill>
          <a:ln>
            <a:noFill/>
          </a:ln>
          <a:effectLst>
            <a:outerShdw blurRad="38100" dist="63500" dir="1799990" algn="tl" rotWithShape="0">
              <a:srgbClr val="808080">
                <a:alpha val="24705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/>
          <p:nvPr/>
        </p:nvSpPr>
        <p:spPr>
          <a:xfrm rot="-5400000">
            <a:off x="11052308" y="4797091"/>
            <a:ext cx="720725" cy="912283"/>
          </a:xfrm>
          <a:prstGeom prst="rtTriangle">
            <a:avLst/>
          </a:prstGeom>
          <a:solidFill>
            <a:srgbClr val="C7CCCC"/>
          </a:solidFill>
          <a:ln>
            <a:noFill/>
          </a:ln>
          <a:effectLst>
            <a:outerShdw blurRad="38100" dist="63500" dir="14040029" algn="tl" rotWithShape="0">
              <a:srgbClr val="808080">
                <a:alpha val="24705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3"/>
          </p:nvPr>
        </p:nvSpPr>
        <p:spPr>
          <a:xfrm>
            <a:off x="6588886" y="3675021"/>
            <a:ext cx="4548717" cy="54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4"/>
          </p:nvPr>
        </p:nvSpPr>
        <p:spPr>
          <a:xfrm>
            <a:off x="6588886" y="4255342"/>
            <a:ext cx="4548717" cy="9978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6543674" y="3712545"/>
            <a:ext cx="75497" cy="232968"/>
          </a:xfrm>
          <a:prstGeom prst="rect">
            <a:avLst/>
          </a:prstGeom>
          <a:solidFill>
            <a:srgbClr val="C7CCCC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548612" y="692696"/>
            <a:ext cx="5313960" cy="21602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14901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 rot="5400000">
            <a:off x="523212" y="362097"/>
            <a:ext cx="720725" cy="912283"/>
          </a:xfrm>
          <a:prstGeom prst="rtTriangle">
            <a:avLst/>
          </a:prstGeom>
          <a:solidFill>
            <a:srgbClr val="C7CCCC"/>
          </a:solidFill>
          <a:ln>
            <a:noFill/>
          </a:ln>
          <a:effectLst>
            <a:outerShdw blurRad="38100" dist="63500" dir="1799990" algn="tl" rotWithShape="0">
              <a:srgbClr val="808080">
                <a:alpha val="24705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 rot="-5400000">
            <a:off x="5392208" y="2146663"/>
            <a:ext cx="720725" cy="912283"/>
          </a:xfrm>
          <a:prstGeom prst="rtTriangle">
            <a:avLst/>
          </a:prstGeom>
          <a:solidFill>
            <a:srgbClr val="C7CCCC"/>
          </a:solidFill>
          <a:ln>
            <a:noFill/>
          </a:ln>
          <a:effectLst>
            <a:outerShdw blurRad="38100" dist="63500" dir="14040029" algn="tl" rotWithShape="0">
              <a:srgbClr val="808080">
                <a:alpha val="24705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body" idx="5"/>
          </p:nvPr>
        </p:nvSpPr>
        <p:spPr>
          <a:xfrm>
            <a:off x="928786" y="1024593"/>
            <a:ext cx="4548717" cy="54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6"/>
          </p:nvPr>
        </p:nvSpPr>
        <p:spPr>
          <a:xfrm>
            <a:off x="928786" y="1604914"/>
            <a:ext cx="4548717" cy="9978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883574" y="1062117"/>
            <a:ext cx="75497" cy="232968"/>
          </a:xfrm>
          <a:prstGeom prst="rect">
            <a:avLst/>
          </a:prstGeom>
          <a:solidFill>
            <a:srgbClr val="C7CCCC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0009" y="272171"/>
            <a:ext cx="1836935" cy="16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18067" y="2237712"/>
            <a:ext cx="10972800" cy="1228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2673697" y="3520602"/>
            <a:ext cx="6861539" cy="6283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609600" y="192088"/>
            <a:ext cx="9518848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11659459" y="6453337"/>
            <a:ext cx="672075" cy="2931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320"/>
              </a:spcBef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320"/>
              </a:spcBef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320"/>
              </a:spcBef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320"/>
              </a:spcBef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mper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5883466" y="-5804"/>
            <a:ext cx="6308535" cy="686380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6576054" y="2528342"/>
            <a:ext cx="4689917" cy="22688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3" name="Shape 143"/>
          <p:cNvSpPr/>
          <p:nvPr/>
        </p:nvSpPr>
        <p:spPr>
          <a:xfrm rot="5400000">
            <a:off x="2454467" y="3353506"/>
            <a:ext cx="6857999" cy="150995"/>
          </a:xfrm>
          <a:prstGeom prst="rect">
            <a:avLst/>
          </a:prstGeom>
          <a:solidFill>
            <a:srgbClr val="64213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11798994" y="6482904"/>
            <a:ext cx="393007" cy="2339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11659459" y="6453337"/>
            <a:ext cx="672075" cy="29311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9331" y="2518915"/>
            <a:ext cx="1879600" cy="1867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061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609600" y="192088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1659459" y="6453337"/>
            <a:ext cx="672075" cy="29311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mper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5883466" y="-5804"/>
            <a:ext cx="6308535" cy="686380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6576054" y="2528342"/>
            <a:ext cx="4689917" cy="22688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3" name="Shape 143"/>
          <p:cNvSpPr/>
          <p:nvPr/>
        </p:nvSpPr>
        <p:spPr>
          <a:xfrm rot="5400000">
            <a:off x="2454467" y="3353506"/>
            <a:ext cx="6857999" cy="150995"/>
          </a:xfrm>
          <a:prstGeom prst="rect">
            <a:avLst/>
          </a:prstGeom>
          <a:solidFill>
            <a:srgbClr val="64213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11798994" y="6482904"/>
            <a:ext cx="393007" cy="2339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11659459" y="6453337"/>
            <a:ext cx="672075" cy="29311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9331" y="2518915"/>
            <a:ext cx="1879600" cy="186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lum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275771" y="1383537"/>
            <a:ext cx="5384800" cy="49648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4625" marR="0" lvl="0" indent="-60325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Nunito"/>
              <a:buChar char="›"/>
              <a:defRPr sz="18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4762" algn="l" rtl="0">
              <a:spcBef>
                <a:spcPts val="32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Nunito"/>
              <a:buChar char="›"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4762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Nunito"/>
              <a:buChar char="›"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158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254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6197600" y="1339994"/>
            <a:ext cx="5384800" cy="49648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4625" marR="0" lvl="0" indent="-60325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Nunito"/>
              <a:buChar char="›"/>
              <a:defRPr sz="18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4762" algn="l" rtl="0">
              <a:spcBef>
                <a:spcPts val="32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Nunito"/>
              <a:buChar char="›"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4762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Nunito"/>
              <a:buChar char="›"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158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254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609600" y="192088"/>
            <a:ext cx="9592573" cy="849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11659459" y="6453337"/>
            <a:ext cx="672075" cy="29311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ick Message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0" y="2119313"/>
            <a:ext cx="12192000" cy="2952750"/>
          </a:xfrm>
          <a:prstGeom prst="rect">
            <a:avLst/>
          </a:prstGeom>
          <a:solidFill>
            <a:srgbClr val="3E414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18067" y="2348880"/>
            <a:ext cx="10955235" cy="25111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74625" marR="0" lvl="0" indent="-174625" algn="ctr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106362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93662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-98425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-889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unito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609600" y="192088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1659459" y="6453337"/>
            <a:ext cx="672075" cy="29311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Shape 158"/>
          <p:cNvCxnSpPr/>
          <p:nvPr/>
        </p:nvCxnSpPr>
        <p:spPr>
          <a:xfrm rot="-5400000">
            <a:off x="2201598" y="3664744"/>
            <a:ext cx="205263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Shape 159"/>
          <p:cNvCxnSpPr/>
          <p:nvPr/>
        </p:nvCxnSpPr>
        <p:spPr>
          <a:xfrm rot="-5400000">
            <a:off x="5059098" y="3664744"/>
            <a:ext cx="205263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Shape 160"/>
          <p:cNvCxnSpPr/>
          <p:nvPr/>
        </p:nvCxnSpPr>
        <p:spPr>
          <a:xfrm rot="-5400000">
            <a:off x="7914481" y="3664744"/>
            <a:ext cx="205263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526669" y="2636912"/>
            <a:ext cx="2548625" cy="20558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106362" algn="l" rtl="0">
              <a:spcBef>
                <a:spcPts val="32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93662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-98425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-889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2"/>
          </p:nvPr>
        </p:nvSpPr>
        <p:spPr>
          <a:xfrm>
            <a:off x="3389668" y="2636912"/>
            <a:ext cx="2548625" cy="20558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106362" algn="l" rtl="0">
              <a:spcBef>
                <a:spcPts val="32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93662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-98425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-889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3"/>
          </p:nvPr>
        </p:nvSpPr>
        <p:spPr>
          <a:xfrm>
            <a:off x="6252666" y="2636912"/>
            <a:ext cx="2548625" cy="20558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106362" algn="l" rtl="0">
              <a:spcBef>
                <a:spcPts val="32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93662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-98425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-889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4"/>
          </p:nvPr>
        </p:nvSpPr>
        <p:spPr>
          <a:xfrm>
            <a:off x="9115664" y="2636912"/>
            <a:ext cx="2548625" cy="20558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106362" algn="l" rtl="0">
              <a:spcBef>
                <a:spcPts val="32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93662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-98425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-889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pic" idx="5"/>
          </p:nvPr>
        </p:nvSpPr>
        <p:spPr>
          <a:xfrm>
            <a:off x="3293534" y="1341439"/>
            <a:ext cx="5640917" cy="10366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4625" marR="0" lvl="0" indent="-60325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Nunito"/>
              <a:buChar char="›"/>
              <a:defRPr sz="18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4762" algn="l" rtl="0">
              <a:spcBef>
                <a:spcPts val="32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Nunito"/>
              <a:buChar char="›"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4762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Nunito"/>
              <a:buChar char="›"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-22225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›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-1905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›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6"/>
          </p:nvPr>
        </p:nvSpPr>
        <p:spPr>
          <a:xfrm>
            <a:off x="526668" y="5213446"/>
            <a:ext cx="11155816" cy="11594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106362" algn="l" rtl="0">
              <a:spcBef>
                <a:spcPts val="32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93662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-98425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-889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09600" y="192088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1519925" y="6372915"/>
            <a:ext cx="672075" cy="29311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18067" y="2237712"/>
            <a:ext cx="10972800" cy="1228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106362" algn="l" rtl="0">
              <a:spcBef>
                <a:spcPts val="32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93662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-98425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-889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2673697" y="3520602"/>
            <a:ext cx="6861539" cy="6283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rgbClr val="892238"/>
              </a:buClr>
              <a:buSzPts val="1800"/>
              <a:buFont typeface="Nunito"/>
              <a:buNone/>
              <a:defRPr sz="1200" b="0" i="0" u="none" strike="noStrike" cap="none">
                <a:solidFill>
                  <a:srgbClr val="8922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106362" algn="l" rtl="0">
              <a:spcBef>
                <a:spcPts val="32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93662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-98425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-889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609600" y="192088"/>
            <a:ext cx="9518848" cy="849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11659459" y="6453337"/>
            <a:ext cx="672075" cy="29311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-19473" y="-5804"/>
            <a:ext cx="5902937" cy="6863804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 rot="5400000">
            <a:off x="2454467" y="3353505"/>
            <a:ext cx="6857999" cy="150996"/>
          </a:xfrm>
          <a:prstGeom prst="rect">
            <a:avLst/>
          </a:prstGeom>
          <a:solidFill>
            <a:srgbClr val="64213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945126" y="2365137"/>
            <a:ext cx="3921265" cy="221599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s-ES" sz="138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0365" y="141588"/>
            <a:ext cx="18796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mber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5883466" y="-5804"/>
            <a:ext cx="6308535" cy="686380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 rot="5400000">
            <a:off x="2454467" y="3353506"/>
            <a:ext cx="6857999" cy="150995"/>
          </a:xfrm>
          <a:prstGeom prst="rect">
            <a:avLst/>
          </a:prstGeom>
          <a:solidFill>
            <a:srgbClr val="64213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527381" y="1052737"/>
            <a:ext cx="4992555" cy="3305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534845" y="1383301"/>
            <a:ext cx="4985091" cy="8240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90378" y="1066441"/>
            <a:ext cx="74009" cy="2306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3"/>
          </p:nvPr>
        </p:nvSpPr>
        <p:spPr>
          <a:xfrm>
            <a:off x="527381" y="2418479"/>
            <a:ext cx="4992555" cy="3305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4"/>
          </p:nvPr>
        </p:nvSpPr>
        <p:spPr>
          <a:xfrm>
            <a:off x="534845" y="2749043"/>
            <a:ext cx="4985091" cy="8240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90378" y="2432183"/>
            <a:ext cx="74009" cy="2306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body" idx="5"/>
          </p:nvPr>
        </p:nvSpPr>
        <p:spPr>
          <a:xfrm>
            <a:off x="527381" y="3749001"/>
            <a:ext cx="4992555" cy="3305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6"/>
          </p:nvPr>
        </p:nvSpPr>
        <p:spPr>
          <a:xfrm>
            <a:off x="534845" y="4079565"/>
            <a:ext cx="4985091" cy="8240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490378" y="3762704"/>
            <a:ext cx="74009" cy="2306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body" idx="7"/>
          </p:nvPr>
        </p:nvSpPr>
        <p:spPr>
          <a:xfrm>
            <a:off x="527381" y="5117153"/>
            <a:ext cx="4992555" cy="3305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8"/>
          </p:nvPr>
        </p:nvSpPr>
        <p:spPr>
          <a:xfrm>
            <a:off x="534845" y="5447717"/>
            <a:ext cx="4985091" cy="8240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>
            <a:off x="490378" y="5130857"/>
            <a:ext cx="74009" cy="2306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3082" y="496950"/>
            <a:ext cx="1744237" cy="155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ver_0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69463" cy="687560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6135013" y="3770112"/>
            <a:ext cx="5758728" cy="16127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126893" y="5426296"/>
            <a:ext cx="5766849" cy="594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/>
          <p:nvPr/>
        </p:nvSpPr>
        <p:spPr>
          <a:xfrm>
            <a:off x="11893742" y="4869161"/>
            <a:ext cx="301993" cy="465937"/>
          </a:xfrm>
          <a:prstGeom prst="rect">
            <a:avLst/>
          </a:prstGeom>
          <a:solidFill>
            <a:srgbClr val="FF272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9553" y="49433"/>
            <a:ext cx="18796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_0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79973" cy="68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135013" y="3770112"/>
            <a:ext cx="5758728" cy="16127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126893" y="5426296"/>
            <a:ext cx="5766849" cy="594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/>
          <p:nvPr/>
        </p:nvSpPr>
        <p:spPr>
          <a:xfrm>
            <a:off x="11893742" y="4869161"/>
            <a:ext cx="301993" cy="4659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4141" y="197148"/>
            <a:ext cx="18796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_0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1"/>
            <a:ext cx="12192000" cy="68707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135013" y="3770112"/>
            <a:ext cx="5758728" cy="16127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126893" y="5426296"/>
            <a:ext cx="5766849" cy="594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11893742" y="4869161"/>
            <a:ext cx="301993" cy="4659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4141" y="46257"/>
            <a:ext cx="18796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ver_0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" y="0"/>
            <a:ext cx="12190475" cy="686810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6135013" y="3770112"/>
            <a:ext cx="5758728" cy="16127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126893" y="5426296"/>
            <a:ext cx="5766849" cy="594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/>
          <p:nvPr/>
        </p:nvSpPr>
        <p:spPr>
          <a:xfrm>
            <a:off x="11893742" y="4869161"/>
            <a:ext cx="301993" cy="4659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5137" y="197148"/>
            <a:ext cx="18796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over_0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ppt_cover-mgat.jpg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135013" y="3770112"/>
            <a:ext cx="5758728" cy="16127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126893" y="5426296"/>
            <a:ext cx="5766849" cy="594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/>
          <p:nvPr/>
        </p:nvSpPr>
        <p:spPr>
          <a:xfrm>
            <a:off x="11893742" y="4869161"/>
            <a:ext cx="301993" cy="465937"/>
          </a:xfrm>
          <a:prstGeom prst="rect">
            <a:avLst/>
          </a:prstGeom>
          <a:solidFill>
            <a:srgbClr val="F5AE3C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5137" y="197147"/>
            <a:ext cx="1879600" cy="17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siness Card_1">
    <p:bg>
      <p:bgPr>
        <a:solidFill>
          <a:srgbClr val="892238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548612" y="2632109"/>
            <a:ext cx="5313960" cy="21602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14901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/>
          <p:nvPr/>
        </p:nvSpPr>
        <p:spPr>
          <a:xfrm rot="5400000">
            <a:off x="523212" y="2301510"/>
            <a:ext cx="720725" cy="912283"/>
          </a:xfrm>
          <a:prstGeom prst="rtTriangle">
            <a:avLst/>
          </a:prstGeom>
          <a:solidFill>
            <a:srgbClr val="C7CCCC"/>
          </a:solidFill>
          <a:ln>
            <a:noFill/>
          </a:ln>
          <a:effectLst>
            <a:outerShdw blurRad="38100" dist="63500" dir="1799990" algn="tl" rotWithShape="0">
              <a:srgbClr val="808080">
                <a:alpha val="24705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/>
          <p:nvPr/>
        </p:nvSpPr>
        <p:spPr>
          <a:xfrm rot="-5400000">
            <a:off x="5392208" y="4086076"/>
            <a:ext cx="720725" cy="912283"/>
          </a:xfrm>
          <a:prstGeom prst="rtTriangle">
            <a:avLst/>
          </a:prstGeom>
          <a:solidFill>
            <a:srgbClr val="C7CCCC"/>
          </a:solidFill>
          <a:ln>
            <a:noFill/>
          </a:ln>
          <a:effectLst>
            <a:outerShdw blurRad="38100" dist="63500" dir="14040029" algn="tl" rotWithShape="0">
              <a:srgbClr val="808080">
                <a:alpha val="24705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28786" y="2964006"/>
            <a:ext cx="4548717" cy="54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928786" y="3544327"/>
            <a:ext cx="4548717" cy="9978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883574" y="3001530"/>
            <a:ext cx="75497" cy="232968"/>
          </a:xfrm>
          <a:prstGeom prst="rect">
            <a:avLst/>
          </a:prstGeom>
          <a:solidFill>
            <a:srgbClr val="C7CCCC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6208712" y="2632109"/>
            <a:ext cx="5313960" cy="21602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14901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/>
        </p:nvSpPr>
        <p:spPr>
          <a:xfrm rot="5400000">
            <a:off x="6183312" y="2301510"/>
            <a:ext cx="720725" cy="912283"/>
          </a:xfrm>
          <a:prstGeom prst="rtTriangle">
            <a:avLst/>
          </a:prstGeom>
          <a:solidFill>
            <a:srgbClr val="C7CCCC"/>
          </a:solidFill>
          <a:ln>
            <a:noFill/>
          </a:ln>
          <a:effectLst>
            <a:outerShdw blurRad="38100" dist="63500" dir="1799990" algn="tl" rotWithShape="0">
              <a:srgbClr val="808080">
                <a:alpha val="24705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 rot="-5400000">
            <a:off x="11052308" y="4086076"/>
            <a:ext cx="720725" cy="912283"/>
          </a:xfrm>
          <a:prstGeom prst="rtTriangle">
            <a:avLst/>
          </a:prstGeom>
          <a:solidFill>
            <a:srgbClr val="C7CCCC"/>
          </a:solidFill>
          <a:ln>
            <a:noFill/>
          </a:ln>
          <a:effectLst>
            <a:outerShdw blurRad="38100" dist="63500" dir="14040029" algn="tl" rotWithShape="0">
              <a:srgbClr val="808080">
                <a:alpha val="24705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588886" y="2964006"/>
            <a:ext cx="4548717" cy="54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4"/>
          </p:nvPr>
        </p:nvSpPr>
        <p:spPr>
          <a:xfrm>
            <a:off x="6588886" y="3544327"/>
            <a:ext cx="4548717" cy="9978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888" marR="0" lvl="1" indent="-15398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1524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/>
          <p:nvPr/>
        </p:nvSpPr>
        <p:spPr>
          <a:xfrm>
            <a:off x="6543674" y="3001530"/>
            <a:ext cx="75497" cy="232968"/>
          </a:xfrm>
          <a:prstGeom prst="rect">
            <a:avLst/>
          </a:prstGeom>
          <a:solidFill>
            <a:srgbClr val="C7CCCC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3082" y="496951"/>
            <a:ext cx="1429591" cy="1257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18067" y="1338263"/>
            <a:ext cx="10943167" cy="4970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4625" marR="0" lvl="0" indent="-60325" algn="l" rtl="0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Nunito"/>
              <a:buChar char="›"/>
              <a:defRPr sz="18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9263" marR="0" lvl="1" indent="-4762" algn="l" rtl="0">
              <a:spcBef>
                <a:spcPts val="32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Nunito"/>
              <a:buChar char="›"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15963" marR="0" lvl="2" indent="-4762" algn="l" rtl="0">
              <a:spcBef>
                <a:spcPts val="28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Nunito"/>
              <a:buChar char="›"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3925" marR="0" lvl="3" indent="-22225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›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0" marR="0" lvl="4" indent="-1905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›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09600" y="192088"/>
            <a:ext cx="959273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11561233" y="6459030"/>
            <a:ext cx="672075" cy="293117"/>
          </a:xfrm>
          <a:prstGeom prst="rect">
            <a:avLst/>
          </a:prstGeom>
          <a:solidFill>
            <a:srgbClr val="89223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s-ES"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2897" y="1"/>
            <a:ext cx="1396096" cy="13382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diagramDrawing" Target="../diagrams/drawing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11" Type="http://schemas.openxmlformats.org/officeDocument/2006/relationships/diagramQuickStyle" Target="../diagrams/quickStyle4.xml"/><Relationship Id="rId5" Type="http://schemas.openxmlformats.org/officeDocument/2006/relationships/diagramQuickStyle" Target="../diagrams/quickStyle3.xml"/><Relationship Id="rId10" Type="http://schemas.openxmlformats.org/officeDocument/2006/relationships/diagramLayout" Target="../diagrams/layout4.xml"/><Relationship Id="rId4" Type="http://schemas.openxmlformats.org/officeDocument/2006/relationships/diagramLayout" Target="../diagrams/layout3.xml"/><Relationship Id="rId9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43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52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slideLayout" Target="../slideLayouts/slideLayout16.xml"/><Relationship Id="rId7" Type="http://schemas.openxmlformats.org/officeDocument/2006/relationships/diagramQuickStyle" Target="../diagrams/quickStyle1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10" Type="http://schemas.openxmlformats.org/officeDocument/2006/relationships/image" Target="../media/image53.png"/><Relationship Id="rId4" Type="http://schemas.openxmlformats.org/officeDocument/2006/relationships/notesSlide" Target="../notesSlides/notesSlide31.xml"/><Relationship Id="rId9" Type="http://schemas.microsoft.com/office/2007/relationships/diagramDrawing" Target="../diagrams/drawing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06823" y="204362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i="0" u="none" strike="noStrike" cap="none" dirty="0" smtClean="0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rPr>
              <a:t>Trabajo Final Integrador</a:t>
            </a:r>
            <a:endParaRPr lang="es-ES" sz="4000" b="1" i="0" u="none" strike="noStrike" cap="none" dirty="0">
              <a:solidFill>
                <a:srgbClr val="3E41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0" y="2329749"/>
            <a:ext cx="12191999" cy="9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14300" indent="0" algn="ctr">
              <a:spcBef>
                <a:spcPts val="0"/>
              </a:spcBef>
              <a:buNone/>
            </a:pPr>
            <a:r>
              <a:rPr lang="es-AR" sz="3200" dirty="0">
                <a:solidFill>
                  <a:schemeClr val="tx1"/>
                </a:solidFill>
              </a:rPr>
              <a:t>Identificación de personas en emergencias mediante técnicas de reconocimiento facial</a:t>
            </a:r>
            <a:endParaRPr lang="es-ES" sz="32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4" name="Shape 179"/>
          <p:cNvSpPr txBox="1">
            <a:spLocks/>
          </p:cNvSpPr>
          <p:nvPr/>
        </p:nvSpPr>
        <p:spPr>
          <a:xfrm>
            <a:off x="0" y="4502566"/>
            <a:ext cx="12191999" cy="5768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2000" dirty="0"/>
              <a:t>Alumno: </a:t>
            </a:r>
            <a:r>
              <a:rPr lang="es-AR" sz="2000" dirty="0" smtClean="0"/>
              <a:t>Victor Martinez</a:t>
            </a:r>
            <a:endParaRPr lang="en-US" sz="2000" dirty="0"/>
          </a:p>
        </p:txBody>
      </p:sp>
      <p:sp>
        <p:nvSpPr>
          <p:cNvPr id="5" name="Shape 179"/>
          <p:cNvSpPr txBox="1">
            <a:spLocks/>
          </p:cNvSpPr>
          <p:nvPr/>
        </p:nvSpPr>
        <p:spPr>
          <a:xfrm>
            <a:off x="1977082" y="1045301"/>
            <a:ext cx="6623222" cy="4973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s-AR" sz="2000" dirty="0" smtClean="0"/>
              <a:t>	Universidad Kennedy - Licenciatura en sistemas</a:t>
            </a:r>
            <a:endParaRPr lang="es-ES" sz="2000" dirty="0"/>
          </a:p>
        </p:txBody>
      </p:sp>
      <p:sp>
        <p:nvSpPr>
          <p:cNvPr id="6" name="Shape 179"/>
          <p:cNvSpPr txBox="1">
            <a:spLocks/>
          </p:cNvSpPr>
          <p:nvPr/>
        </p:nvSpPr>
        <p:spPr>
          <a:xfrm>
            <a:off x="0" y="5426306"/>
            <a:ext cx="12191999" cy="5768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dirty="0" smtClean="0"/>
              <a:t>Tutor: Ing. Daniel González</a:t>
            </a:r>
            <a:endParaRPr lang="en-US" dirty="0"/>
          </a:p>
        </p:txBody>
      </p:sp>
      <p:sp>
        <p:nvSpPr>
          <p:cNvPr id="7" name="Shape 179"/>
          <p:cNvSpPr txBox="1">
            <a:spLocks/>
          </p:cNvSpPr>
          <p:nvPr/>
        </p:nvSpPr>
        <p:spPr>
          <a:xfrm>
            <a:off x="8049091" y="6281107"/>
            <a:ext cx="4306163" cy="5768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2000" dirty="0" smtClean="0"/>
              <a:t>13 de Marzo 2019</a:t>
            </a:r>
            <a:endParaRPr lang="en-US" sz="2000" dirty="0"/>
          </a:p>
        </p:txBody>
      </p:sp>
      <p:sp>
        <p:nvSpPr>
          <p:cNvPr id="8" name="Shape 185"/>
          <p:cNvSpPr/>
          <p:nvPr/>
        </p:nvSpPr>
        <p:spPr>
          <a:xfrm flipV="1">
            <a:off x="0" y="1542690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 descr="https://www.kennedy.edu.ar/wp-content/themes/kennedy/assets/images/logo-v01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" name="AutoShape 4" descr="https://www.kennedy.edu.ar/wp-content/themes/kennedy/assets/images/logo-v01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6409759" y="1962693"/>
            <a:ext cx="4912659" cy="4467692"/>
          </a:xfrm>
        </p:spPr>
        <p:txBody>
          <a:bodyPr/>
          <a:lstStyle/>
          <a:p>
            <a:endParaRPr lang="es-AR" dirty="0" smtClean="0"/>
          </a:p>
          <a:p>
            <a:endParaRPr lang="en-US" dirty="0"/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Marco Teórico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79"/>
          <p:cNvSpPr txBox="1">
            <a:spLocks/>
          </p:cNvSpPr>
          <p:nvPr/>
        </p:nvSpPr>
        <p:spPr>
          <a:xfrm>
            <a:off x="2400563" y="1665728"/>
            <a:ext cx="7126943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80000"/>
              </a:lnSpc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3200" b="1">
                <a:ln/>
                <a:solidFill>
                  <a:schemeClr val="accent4"/>
                </a:solidFill>
              </a:defRPr>
            </a:lvl1pPr>
            <a:lvl2pPr marL="0" indent="0" algn="r">
              <a:spcBef>
                <a:spcPts val="300"/>
              </a:spcBef>
              <a:buClr>
                <a:schemeClr val="dk1"/>
              </a:buClr>
              <a:buSzPts val="1400"/>
              <a:buFont typeface="Nunito"/>
              <a:defRPr sz="1500">
                <a:solidFill>
                  <a:schemeClr val="dk1"/>
                </a:solidFill>
              </a:defRPr>
            </a:lvl2pPr>
            <a:lvl3pPr marL="914400" indent="0"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1800">
                <a:solidFill>
                  <a:schemeClr val="dk1"/>
                </a:solidFill>
              </a:defRPr>
            </a:lvl3pPr>
            <a:lvl4pPr marL="13716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4pPr>
            <a:lvl5pPr marL="18288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5pPr>
            <a:lvl6pPr marL="25146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AR" dirty="0" smtClean="0"/>
              <a:t>Urgencia y Emergencia</a:t>
            </a:r>
            <a:endParaRPr lang="es-A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758" y="2815918"/>
            <a:ext cx="44577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Shape 179"/>
          <p:cNvSpPr txBox="1">
            <a:spLocks/>
          </p:cNvSpPr>
          <p:nvPr/>
        </p:nvSpPr>
        <p:spPr>
          <a:xfrm>
            <a:off x="5656729" y="2896844"/>
            <a:ext cx="6230472" cy="5413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dirty="0" smtClean="0"/>
              <a:t>¿Qué es una Urgencia?</a:t>
            </a:r>
            <a:endParaRPr lang="es-AR" sz="3200" dirty="0"/>
          </a:p>
        </p:txBody>
      </p:sp>
      <p:sp>
        <p:nvSpPr>
          <p:cNvPr id="23" name="Shape 179"/>
          <p:cNvSpPr txBox="1">
            <a:spLocks/>
          </p:cNvSpPr>
          <p:nvPr/>
        </p:nvSpPr>
        <p:spPr>
          <a:xfrm>
            <a:off x="5580529" y="3935875"/>
            <a:ext cx="6230472" cy="5413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dirty="0"/>
              <a:t>¿</a:t>
            </a:r>
            <a:r>
              <a:rPr lang="es-AR" sz="3200" dirty="0" smtClean="0"/>
              <a:t>Qué es una Emergencia?</a:t>
            </a:r>
            <a:endParaRPr lang="es-AR" sz="3200" dirty="0"/>
          </a:p>
        </p:txBody>
      </p:sp>
      <p:sp>
        <p:nvSpPr>
          <p:cNvPr id="24" name="Shape 179"/>
          <p:cNvSpPr txBox="1">
            <a:spLocks/>
          </p:cNvSpPr>
          <p:nvPr/>
        </p:nvSpPr>
        <p:spPr>
          <a:xfrm>
            <a:off x="5637679" y="4898522"/>
            <a:ext cx="6230472" cy="10415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dirty="0" smtClean="0"/>
              <a:t>¿Qué son los servicios de emergencias médicas (SEM)?</a:t>
            </a:r>
            <a:endParaRPr lang="es-AR" sz="3200" dirty="0"/>
          </a:p>
        </p:txBody>
      </p:sp>
      <p:sp>
        <p:nvSpPr>
          <p:cNvPr id="10" name="TextBox 1"/>
          <p:cNvSpPr txBox="1"/>
          <p:nvPr/>
        </p:nvSpPr>
        <p:spPr>
          <a:xfrm>
            <a:off x="1509486" y="6396409"/>
            <a:ext cx="985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i="1" dirty="0" smtClean="0"/>
              <a:t>Definiciones tomadas del </a:t>
            </a:r>
            <a:r>
              <a:rPr lang="es-AR" b="1" i="1" dirty="0" smtClean="0"/>
              <a:t>Manual de enfermería de atención prehospitalaria urgente </a:t>
            </a:r>
            <a:r>
              <a:rPr lang="es-AR" i="1" dirty="0"/>
              <a:t>(</a:t>
            </a:r>
            <a:r>
              <a:rPr lang="es-AR" i="1" dirty="0" smtClean="0"/>
              <a:t>Javier Morillo Rodríguez, 2006)</a:t>
            </a:r>
            <a:r>
              <a:rPr lang="es-AR" i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4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Marco Teórico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3019350" y="1746729"/>
            <a:ext cx="7686750" cy="7307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80000"/>
              </a:lnSpc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3200" b="1">
                <a:ln/>
                <a:solidFill>
                  <a:schemeClr val="accent4"/>
                </a:solidFill>
              </a:defRPr>
            </a:lvl1pPr>
            <a:lvl2pPr marL="0" indent="0" algn="r">
              <a:spcBef>
                <a:spcPts val="300"/>
              </a:spcBef>
              <a:buClr>
                <a:schemeClr val="dk1"/>
              </a:buClr>
              <a:buSzPts val="1400"/>
              <a:buFont typeface="Nunito"/>
              <a:defRPr sz="1500">
                <a:solidFill>
                  <a:schemeClr val="dk1"/>
                </a:solidFill>
              </a:defRPr>
            </a:lvl2pPr>
            <a:lvl3pPr marL="914400" indent="0"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1800">
                <a:solidFill>
                  <a:schemeClr val="dk1"/>
                </a:solidFill>
              </a:defRPr>
            </a:lvl3pPr>
            <a:lvl4pPr marL="13716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4pPr>
            <a:lvl5pPr marL="18288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5pPr>
            <a:lvl6pPr marL="25146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AR" dirty="0" smtClean="0"/>
              <a:t>Procedimiento ante una emergencia</a:t>
            </a:r>
            <a:endParaRPr lang="es-AR" dirty="0"/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2643123293"/>
              </p:ext>
            </p:extLst>
          </p:nvPr>
        </p:nvGraphicFramePr>
        <p:xfrm>
          <a:off x="6096000" y="2635054"/>
          <a:ext cx="5617629" cy="1970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674" y="2692204"/>
            <a:ext cx="4086225" cy="32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14 Diagrama"/>
          <p:cNvGraphicFramePr/>
          <p:nvPr>
            <p:extLst>
              <p:ext uri="{D42A27DB-BD31-4B8C-83A1-F6EECF244321}">
                <p14:modId xmlns:p14="http://schemas.microsoft.com/office/powerpoint/2010/main" val="252320143"/>
              </p:ext>
            </p:extLst>
          </p:nvPr>
        </p:nvGraphicFramePr>
        <p:xfrm>
          <a:off x="6153150" y="4972049"/>
          <a:ext cx="5086349" cy="628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0116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Marco Teórico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96601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80000"/>
              </a:lnSpc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3200" b="1">
                <a:ln/>
                <a:solidFill>
                  <a:schemeClr val="accent4"/>
                </a:solidFill>
              </a:defRPr>
            </a:lvl1pPr>
            <a:lvl2pPr marL="0" indent="0" algn="r">
              <a:spcBef>
                <a:spcPts val="300"/>
              </a:spcBef>
              <a:buClr>
                <a:schemeClr val="dk1"/>
              </a:buClr>
              <a:buSzPts val="1400"/>
              <a:buFont typeface="Nunito"/>
              <a:defRPr sz="1500">
                <a:solidFill>
                  <a:schemeClr val="dk1"/>
                </a:solidFill>
              </a:defRPr>
            </a:lvl2pPr>
            <a:lvl3pPr marL="914400" indent="0"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1800">
                <a:solidFill>
                  <a:schemeClr val="dk1"/>
                </a:solidFill>
              </a:defRPr>
            </a:lvl3pPr>
            <a:lvl4pPr marL="13716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4pPr>
            <a:lvl5pPr marL="18288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5pPr>
            <a:lvl6pPr marL="25146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AR" dirty="0" smtClean="0"/>
              <a:t>Tratamiento de emergencias en la República Argentina</a:t>
            </a:r>
            <a:endParaRPr lang="es-AR" dirty="0"/>
          </a:p>
        </p:txBody>
      </p:sp>
      <p:sp>
        <p:nvSpPr>
          <p:cNvPr id="2" name="TextBox 1"/>
          <p:cNvSpPr txBox="1"/>
          <p:nvPr/>
        </p:nvSpPr>
        <p:spPr>
          <a:xfrm>
            <a:off x="639091" y="2665954"/>
            <a:ext cx="521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Ley 25367</a:t>
            </a:r>
            <a:r>
              <a:rPr lang="es-AR" sz="1800" dirty="0" smtClean="0"/>
              <a:t>: Sistema coordinado de atención de emergencias a través de un único número (911)</a:t>
            </a:r>
            <a:endParaRPr lang="en-US" dirty="0"/>
          </a:p>
        </p:txBody>
      </p:sp>
      <p:sp>
        <p:nvSpPr>
          <p:cNvPr id="7" name="TextBox 1"/>
          <p:cNvSpPr txBox="1"/>
          <p:nvPr/>
        </p:nvSpPr>
        <p:spPr>
          <a:xfrm>
            <a:off x="653605" y="4288595"/>
            <a:ext cx="5005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 smtClean="0"/>
              <a:t>El gobierno nacional es el encargado de coordinar con las provincias la implementación de este sistem</a:t>
            </a:r>
            <a:r>
              <a:rPr lang="es-AR" sz="1800" dirty="0" smtClean="0"/>
              <a:t>a y su atención.</a:t>
            </a:r>
            <a:r>
              <a:rPr lang="es-AR" sz="1800" dirty="0" smtClean="0"/>
              <a:t>	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144916"/>
            <a:ext cx="2120513" cy="224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543" y="3188458"/>
            <a:ext cx="117157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83" y="3224032"/>
            <a:ext cx="2019134" cy="204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Marco Teórico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96601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80000"/>
              </a:lnSpc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3200" b="1">
                <a:ln/>
                <a:solidFill>
                  <a:schemeClr val="accent4"/>
                </a:solidFill>
              </a:defRPr>
            </a:lvl1pPr>
            <a:lvl2pPr marL="0" indent="0" algn="r">
              <a:spcBef>
                <a:spcPts val="300"/>
              </a:spcBef>
              <a:buClr>
                <a:schemeClr val="dk1"/>
              </a:buClr>
              <a:buSzPts val="1400"/>
              <a:buFont typeface="Nunito"/>
              <a:defRPr sz="1500">
                <a:solidFill>
                  <a:schemeClr val="dk1"/>
                </a:solidFill>
              </a:defRPr>
            </a:lvl2pPr>
            <a:lvl3pPr marL="914400" indent="0"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1800">
                <a:solidFill>
                  <a:schemeClr val="dk1"/>
                </a:solidFill>
              </a:defRPr>
            </a:lvl3pPr>
            <a:lvl4pPr marL="13716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4pPr>
            <a:lvl5pPr marL="18288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5pPr>
            <a:lvl6pPr marL="25146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AR" dirty="0" smtClean="0"/>
              <a:t>Identificación de personas</a:t>
            </a:r>
            <a:endParaRPr lang="es-AR" dirty="0"/>
          </a:p>
        </p:txBody>
      </p:sp>
      <p:sp>
        <p:nvSpPr>
          <p:cNvPr id="2" name="TextBox 1"/>
          <p:cNvSpPr txBox="1"/>
          <p:nvPr/>
        </p:nvSpPr>
        <p:spPr>
          <a:xfrm>
            <a:off x="639091" y="2665954"/>
            <a:ext cx="5005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/>
              <a:t>Identificar</a:t>
            </a:r>
            <a:r>
              <a:rPr lang="es-AR" sz="1800" dirty="0"/>
              <a:t>: Reconocer si una persona o cosa es la </a:t>
            </a:r>
            <a:r>
              <a:rPr lang="es-AR" sz="1800" dirty="0" smtClean="0"/>
              <a:t>misma </a:t>
            </a:r>
            <a:r>
              <a:rPr lang="es-AR" sz="1800" dirty="0"/>
              <a:t>que se supone o se busca, Dar los datos personales necesarios para ser </a:t>
            </a:r>
            <a:r>
              <a:rPr lang="es-AR" sz="1800" dirty="0" smtClean="0"/>
              <a:t>reconocido</a:t>
            </a:r>
            <a:r>
              <a:rPr lang="es-AR" sz="1800" dirty="0"/>
              <a:t> </a:t>
            </a:r>
            <a:r>
              <a:rPr lang="es-AR" sz="1800" dirty="0" smtClean="0"/>
              <a:t>(RAE).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25"/>
          <a:stretch/>
        </p:blipFill>
        <p:spPr bwMode="auto">
          <a:xfrm>
            <a:off x="6716595" y="2546741"/>
            <a:ext cx="4922955" cy="334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/>
          <p:nvPr/>
        </p:nvSpPr>
        <p:spPr>
          <a:xfrm>
            <a:off x="639091" y="4273745"/>
            <a:ext cx="5005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/>
              <a:t>El término </a:t>
            </a:r>
            <a:r>
              <a:rPr lang="es-AR" sz="1800" b="1" dirty="0" smtClean="0"/>
              <a:t>identificación</a:t>
            </a:r>
            <a:r>
              <a:rPr lang="es-AR" sz="1800" dirty="0" smtClean="0"/>
              <a:t> </a:t>
            </a:r>
            <a:r>
              <a:rPr lang="es-AR" sz="1800" dirty="0"/>
              <a:t>aplicado a las personas designa por tanto a la vez la </a:t>
            </a:r>
            <a:r>
              <a:rPr lang="es-AR" sz="1800" b="1" dirty="0" smtClean="0"/>
              <a:t>singularización</a:t>
            </a:r>
            <a:r>
              <a:rPr lang="es-AR" sz="1800" dirty="0" smtClean="0"/>
              <a:t>, </a:t>
            </a:r>
            <a:r>
              <a:rPr lang="es-AR" sz="1800" dirty="0"/>
              <a:t>la </a:t>
            </a:r>
            <a:r>
              <a:rPr lang="es-AR" sz="1800" b="1" dirty="0" smtClean="0"/>
              <a:t>diferenciación</a:t>
            </a:r>
            <a:r>
              <a:rPr lang="es-AR" sz="1800" dirty="0" smtClean="0"/>
              <a:t> </a:t>
            </a:r>
            <a:r>
              <a:rPr lang="es-AR" sz="1800" dirty="0"/>
              <a:t>y el </a:t>
            </a:r>
            <a:r>
              <a:rPr lang="es-AR" sz="1800" b="1" dirty="0" smtClean="0"/>
              <a:t>reconocimiento</a:t>
            </a:r>
            <a:r>
              <a:rPr lang="es-AR" sz="1800" dirty="0" smtClean="0"/>
              <a:t>. *	</a:t>
            </a:r>
            <a:endParaRPr lang="en-US" dirty="0"/>
          </a:p>
        </p:txBody>
      </p:sp>
      <p:sp>
        <p:nvSpPr>
          <p:cNvPr id="10" name="TextBox 1"/>
          <p:cNvSpPr txBox="1"/>
          <p:nvPr/>
        </p:nvSpPr>
        <p:spPr>
          <a:xfrm>
            <a:off x="1414538" y="6331802"/>
            <a:ext cx="953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 smtClean="0"/>
              <a:t>*Obtenido del libro: </a:t>
            </a:r>
            <a:r>
              <a:rPr lang="es-AR" i="1" dirty="0"/>
              <a:t>Historia de la Identificación de las Personas, (</a:t>
            </a:r>
            <a:r>
              <a:rPr lang="es-AR" i="1" dirty="0" err="1"/>
              <a:t>About</a:t>
            </a:r>
            <a:r>
              <a:rPr lang="es-AR" i="1" dirty="0"/>
              <a:t>, </a:t>
            </a:r>
            <a:r>
              <a:rPr lang="es-AR" i="1" dirty="0" err="1"/>
              <a:t>Ilsen</a:t>
            </a:r>
            <a:r>
              <a:rPr lang="es-AR" i="1" dirty="0"/>
              <a:t>; Denis, </a:t>
            </a:r>
            <a:r>
              <a:rPr lang="es-AR" i="1" dirty="0" err="1" smtClean="0"/>
              <a:t>Vincent</a:t>
            </a:r>
            <a:r>
              <a:rPr lang="es-AR" i="1" dirty="0" smtClean="0"/>
              <a:t>, 2006)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3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Marco Teórico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96601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80000"/>
              </a:lnSpc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3200" b="1">
                <a:ln/>
                <a:solidFill>
                  <a:schemeClr val="accent4"/>
                </a:solidFill>
              </a:defRPr>
            </a:lvl1pPr>
            <a:lvl2pPr marL="0" indent="0" algn="r">
              <a:spcBef>
                <a:spcPts val="300"/>
              </a:spcBef>
              <a:buClr>
                <a:schemeClr val="dk1"/>
              </a:buClr>
              <a:buSzPts val="1400"/>
              <a:buFont typeface="Nunito"/>
              <a:defRPr sz="1500">
                <a:solidFill>
                  <a:schemeClr val="dk1"/>
                </a:solidFill>
              </a:defRPr>
            </a:lvl2pPr>
            <a:lvl3pPr marL="914400" indent="0"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1800">
                <a:solidFill>
                  <a:schemeClr val="dk1"/>
                </a:solidFill>
              </a:defRPr>
            </a:lvl3pPr>
            <a:lvl4pPr marL="13716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4pPr>
            <a:lvl5pPr marL="18288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5pPr>
            <a:lvl6pPr marL="25146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AR" dirty="0" smtClean="0"/>
              <a:t>Sistemas de identificación de personas</a:t>
            </a:r>
            <a:endParaRPr lang="es-AR" dirty="0"/>
          </a:p>
        </p:txBody>
      </p:sp>
      <p:sp>
        <p:nvSpPr>
          <p:cNvPr id="2" name="TextBox 1"/>
          <p:cNvSpPr txBox="1"/>
          <p:nvPr/>
        </p:nvSpPr>
        <p:spPr>
          <a:xfrm>
            <a:off x="2696491" y="3143250"/>
            <a:ext cx="3247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b="1" dirty="0" smtClean="0"/>
              <a:t>Manuales:</a:t>
            </a:r>
          </a:p>
          <a:p>
            <a:r>
              <a:rPr lang="es-AR" sz="1800" dirty="0" smtClean="0"/>
              <a:t>Requieren una persona que verifique la documentación para realizar la identificación y decida si el individuo que presenta la documentación es quién dice ser.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499" y="2865100"/>
            <a:ext cx="1964498" cy="317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3688" y="3143250"/>
            <a:ext cx="2039485" cy="267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"/>
          <p:cNvSpPr txBox="1"/>
          <p:nvPr/>
        </p:nvSpPr>
        <p:spPr>
          <a:xfrm>
            <a:off x="8683173" y="3143249"/>
            <a:ext cx="3247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b="1" dirty="0" smtClean="0"/>
              <a:t>Automáticos:</a:t>
            </a:r>
          </a:p>
          <a:p>
            <a:r>
              <a:rPr lang="es-AR" sz="1800" dirty="0" smtClean="0"/>
              <a:t>No </a:t>
            </a:r>
            <a:r>
              <a:rPr lang="es-AR" sz="1800" dirty="0"/>
              <a:t>requieren intervención humana </a:t>
            </a:r>
            <a:r>
              <a:rPr lang="es-AR" sz="1800" dirty="0" smtClean="0"/>
              <a:t>para la identificación. Se debe completar </a:t>
            </a:r>
            <a:r>
              <a:rPr lang="es-AR" sz="1800" dirty="0"/>
              <a:t>un registro </a:t>
            </a:r>
            <a:r>
              <a:rPr lang="es-AR" sz="1800" dirty="0" smtClean="0"/>
              <a:t>previamente con los datos que se utilizarán para reconocer a la persona.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1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Marco Teórico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96601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80000"/>
              </a:lnSpc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3200" b="1">
                <a:ln/>
                <a:solidFill>
                  <a:schemeClr val="accent4"/>
                </a:solidFill>
              </a:defRPr>
            </a:lvl1pPr>
            <a:lvl2pPr marL="0" indent="0" algn="r">
              <a:spcBef>
                <a:spcPts val="300"/>
              </a:spcBef>
              <a:buClr>
                <a:schemeClr val="dk1"/>
              </a:buClr>
              <a:buSzPts val="1400"/>
              <a:buFont typeface="Nunito"/>
              <a:defRPr sz="1500">
                <a:solidFill>
                  <a:schemeClr val="dk1"/>
                </a:solidFill>
              </a:defRPr>
            </a:lvl2pPr>
            <a:lvl3pPr marL="914400" indent="0"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1800">
                <a:solidFill>
                  <a:schemeClr val="dk1"/>
                </a:solidFill>
              </a:defRPr>
            </a:lvl3pPr>
            <a:lvl4pPr marL="13716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4pPr>
            <a:lvl5pPr marL="18288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5pPr>
            <a:lvl6pPr marL="25146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AR" dirty="0" smtClean="0"/>
              <a:t>Identificación de personas a través de datos biométricos</a:t>
            </a:r>
            <a:endParaRPr lang="es-AR" dirty="0"/>
          </a:p>
        </p:txBody>
      </p:sp>
      <p:sp>
        <p:nvSpPr>
          <p:cNvPr id="2" name="TextBox 1"/>
          <p:cNvSpPr txBox="1"/>
          <p:nvPr/>
        </p:nvSpPr>
        <p:spPr>
          <a:xfrm>
            <a:off x="5549153" y="2502362"/>
            <a:ext cx="50053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b="1" dirty="0" smtClean="0"/>
              <a:t>Biometría: </a:t>
            </a:r>
            <a:r>
              <a:rPr lang="es-AR" sz="1800" dirty="0" smtClean="0"/>
              <a:t>técnicas que permiten identificar y autenticar a las personas según sus características físicas o de comportamiento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650" y="2594813"/>
            <a:ext cx="2657475" cy="372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/>
          <p:cNvSpPr txBox="1"/>
          <p:nvPr/>
        </p:nvSpPr>
        <p:spPr>
          <a:xfrm>
            <a:off x="5606302" y="4309433"/>
            <a:ext cx="588084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b="1" dirty="0" smtClean="0"/>
              <a:t>Identificación biométrica: </a:t>
            </a:r>
            <a:r>
              <a:rPr lang="es-AR" sz="1800" dirty="0" smtClean="0"/>
              <a:t>identificación automática basada en características físicas que garantizan la identidad.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5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Marco Teórico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96601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80000"/>
              </a:lnSpc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3200" b="1">
                <a:ln/>
                <a:solidFill>
                  <a:schemeClr val="accent4"/>
                </a:solidFill>
              </a:defRPr>
            </a:lvl1pPr>
            <a:lvl2pPr marL="0" indent="0" algn="r">
              <a:spcBef>
                <a:spcPts val="300"/>
              </a:spcBef>
              <a:buClr>
                <a:schemeClr val="dk1"/>
              </a:buClr>
              <a:buSzPts val="1400"/>
              <a:buFont typeface="Nunito"/>
              <a:defRPr sz="1500">
                <a:solidFill>
                  <a:schemeClr val="dk1"/>
                </a:solidFill>
              </a:defRPr>
            </a:lvl2pPr>
            <a:lvl3pPr marL="914400" indent="0"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1800">
                <a:solidFill>
                  <a:schemeClr val="dk1"/>
                </a:solidFill>
              </a:defRPr>
            </a:lvl3pPr>
            <a:lvl4pPr marL="13716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4pPr>
            <a:lvl5pPr marL="18288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5pPr>
            <a:lvl6pPr marL="25146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AR" dirty="0"/>
              <a:t>L</a:t>
            </a:r>
            <a:r>
              <a:rPr lang="es-AR" dirty="0" smtClean="0"/>
              <a:t>istado </a:t>
            </a:r>
            <a:r>
              <a:rPr lang="es-AR" dirty="0"/>
              <a:t>de sistemas de identificación </a:t>
            </a:r>
            <a:r>
              <a:rPr lang="es-AR" dirty="0" smtClean="0"/>
              <a:t>humana *</a:t>
            </a:r>
            <a:endParaRPr lang="es-AR" dirty="0"/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201778"/>
              </p:ext>
            </p:extLst>
          </p:nvPr>
        </p:nvGraphicFramePr>
        <p:xfrm>
          <a:off x="867690" y="2307771"/>
          <a:ext cx="5361659" cy="4247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9016" y="2535036"/>
            <a:ext cx="3298984" cy="319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/>
          <p:cNvSpPr txBox="1"/>
          <p:nvPr/>
        </p:nvSpPr>
        <p:spPr>
          <a:xfrm>
            <a:off x="6977138" y="6082185"/>
            <a:ext cx="5062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 smtClean="0"/>
              <a:t>*Obtenido del libro: </a:t>
            </a:r>
            <a:r>
              <a:rPr lang="es-AR" i="1" dirty="0"/>
              <a:t>Técnicas de Identificación Forense y Estimación de Edad (Manrique Chávez, Jorge </a:t>
            </a:r>
            <a:r>
              <a:rPr lang="es-AR" i="1" dirty="0" smtClean="0"/>
              <a:t>Enrique,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Marco Teórico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96601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80000"/>
              </a:lnSpc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3200" b="1">
                <a:ln/>
                <a:solidFill>
                  <a:schemeClr val="accent4"/>
                </a:solidFill>
              </a:defRPr>
            </a:lvl1pPr>
            <a:lvl2pPr marL="0" indent="0" algn="r">
              <a:spcBef>
                <a:spcPts val="300"/>
              </a:spcBef>
              <a:buClr>
                <a:schemeClr val="dk1"/>
              </a:buClr>
              <a:buSzPts val="1400"/>
              <a:buFont typeface="Nunito"/>
              <a:defRPr sz="1500">
                <a:solidFill>
                  <a:schemeClr val="dk1"/>
                </a:solidFill>
              </a:defRPr>
            </a:lvl2pPr>
            <a:lvl3pPr marL="914400" indent="0"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1800">
                <a:solidFill>
                  <a:schemeClr val="dk1"/>
                </a:solidFill>
              </a:defRPr>
            </a:lvl3pPr>
            <a:lvl4pPr marL="13716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4pPr>
            <a:lvl5pPr marL="18288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5pPr>
            <a:lvl6pPr marL="25146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AR" dirty="0" smtClean="0"/>
              <a:t>Técnicas de reconocimiento facial</a:t>
            </a:r>
            <a:endParaRPr lang="es-A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8" y="2685527"/>
            <a:ext cx="3730270" cy="329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693423454"/>
              </p:ext>
            </p:extLst>
          </p:nvPr>
        </p:nvGraphicFramePr>
        <p:xfrm>
          <a:off x="5486400" y="2718341"/>
          <a:ext cx="6172200" cy="319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451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Marco Teórico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96601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80000"/>
              </a:lnSpc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3200" b="1">
                <a:ln/>
                <a:solidFill>
                  <a:schemeClr val="accent4"/>
                </a:solidFill>
              </a:defRPr>
            </a:lvl1pPr>
            <a:lvl2pPr marL="0" indent="0" algn="r">
              <a:spcBef>
                <a:spcPts val="300"/>
              </a:spcBef>
              <a:buClr>
                <a:schemeClr val="dk1"/>
              </a:buClr>
              <a:buSzPts val="1400"/>
              <a:buFont typeface="Nunito"/>
              <a:defRPr sz="1500">
                <a:solidFill>
                  <a:schemeClr val="dk1"/>
                </a:solidFill>
              </a:defRPr>
            </a:lvl2pPr>
            <a:lvl3pPr marL="914400" indent="0"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1800">
                <a:solidFill>
                  <a:schemeClr val="dk1"/>
                </a:solidFill>
              </a:defRPr>
            </a:lvl3pPr>
            <a:lvl4pPr marL="13716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4pPr>
            <a:lvl5pPr marL="18288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5pPr>
            <a:lvl6pPr marL="25146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AR" dirty="0" smtClean="0"/>
              <a:t>Software de reconocimiento facial</a:t>
            </a:r>
            <a:endParaRPr lang="es-A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94852" y="3102621"/>
            <a:ext cx="3345383" cy="85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1249" y="3075129"/>
            <a:ext cx="3938523" cy="995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664" y="4479131"/>
            <a:ext cx="3574658" cy="129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5802" y="4612482"/>
            <a:ext cx="3523588" cy="129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74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3960" y="2994506"/>
            <a:ext cx="4689917" cy="2268810"/>
          </a:xfrm>
        </p:spPr>
        <p:txBody>
          <a:bodyPr/>
          <a:lstStyle/>
          <a:p>
            <a:r>
              <a:rPr lang="es-AR" dirty="0" smtClean="0"/>
              <a:t>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s-ES"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99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0635" y="174159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- Temario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3883081637"/>
              </p:ext>
            </p:extLst>
          </p:nvPr>
        </p:nvGraphicFramePr>
        <p:xfrm>
          <a:off x="1281290" y="1997215"/>
          <a:ext cx="9444768" cy="436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183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El Problema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96601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>
                <a:ln/>
                <a:solidFill>
                  <a:schemeClr val="accent4"/>
                </a:solidFill>
              </a:rPr>
              <a:t>Definición del Problema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0283" y="2732314"/>
            <a:ext cx="24955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"/>
          <p:cNvSpPr txBox="1"/>
          <p:nvPr/>
        </p:nvSpPr>
        <p:spPr>
          <a:xfrm>
            <a:off x="5341719" y="2766826"/>
            <a:ext cx="5790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Desconocimiento del paciente en una emergencia:</a:t>
            </a:r>
          </a:p>
          <a:p>
            <a:r>
              <a:rPr lang="es-AR" sz="1800" dirty="0" smtClean="0"/>
              <a:t>Grupo sanguíneo, enfermedades, tratamientos, pueden ser necesarios para los médicos de emergencias.</a:t>
            </a:r>
            <a:endParaRPr lang="en-US" dirty="0"/>
          </a:p>
        </p:txBody>
      </p:sp>
      <p:sp>
        <p:nvSpPr>
          <p:cNvPr id="17" name="TextBox 1"/>
          <p:cNvSpPr txBox="1"/>
          <p:nvPr/>
        </p:nvSpPr>
        <p:spPr>
          <a:xfrm>
            <a:off x="5341720" y="4445000"/>
            <a:ext cx="5005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i="1" dirty="0" smtClean="0"/>
              <a:t>Puede ser información importante si el paciente es diabético, alérgico a la penicilina o si lleva marcapasos.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El Problema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96601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>
                <a:ln/>
                <a:solidFill>
                  <a:schemeClr val="accent4"/>
                </a:solidFill>
              </a:rPr>
              <a:t>Definición del Problema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45431" y="2766826"/>
            <a:ext cx="5005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Información adicional:</a:t>
            </a:r>
          </a:p>
          <a:p>
            <a:r>
              <a:rPr lang="es-AR" sz="1800" dirty="0" smtClean="0"/>
              <a:t>Nombre, edad, dirección pueden ser necesarios, incluso en accidentes fatales.</a:t>
            </a:r>
            <a:endParaRPr lang="en-US" dirty="0"/>
          </a:p>
        </p:txBody>
      </p:sp>
      <p:sp>
        <p:nvSpPr>
          <p:cNvPr id="17" name="TextBox 1"/>
          <p:cNvSpPr txBox="1"/>
          <p:nvPr/>
        </p:nvSpPr>
        <p:spPr>
          <a:xfrm>
            <a:off x="1845431" y="4353345"/>
            <a:ext cx="5005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i="1" dirty="0" smtClean="0"/>
              <a:t>Familiares o personas de contacto son necesarias para comunicarles lo sucedido lo antes posible.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7436" y="2711046"/>
            <a:ext cx="2523598" cy="32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9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El Problema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96601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>
                <a:ln/>
                <a:solidFill>
                  <a:schemeClr val="accent4"/>
                </a:solidFill>
              </a:rPr>
              <a:t>Definición del Problema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341720" y="2766826"/>
            <a:ext cx="5834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Registro manual del paciente:</a:t>
            </a:r>
          </a:p>
          <a:p>
            <a:r>
              <a:rPr lang="es-AR" sz="1800" dirty="0" smtClean="0"/>
              <a:t>Para identificar estos casos puede ser necesario el registro del paciente buscando chapas identificadoras, medicamentos, o documentación que identifique las enfermedades que tiene.</a:t>
            </a:r>
            <a:endParaRPr lang="en-US" dirty="0"/>
          </a:p>
        </p:txBody>
      </p:sp>
      <p:sp>
        <p:nvSpPr>
          <p:cNvPr id="17" name="TextBox 1"/>
          <p:cNvSpPr txBox="1"/>
          <p:nvPr/>
        </p:nvSpPr>
        <p:spPr>
          <a:xfrm>
            <a:off x="5341720" y="4811484"/>
            <a:ext cx="521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i="1" dirty="0" smtClean="0"/>
              <a:t>Incluso puede ser necesario revisar sus efectos personales (billetera, teléfono celular) para encontrar sus datos o de su familia.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2126" y="2766826"/>
            <a:ext cx="284797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0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3960" y="2994506"/>
            <a:ext cx="4689917" cy="2268810"/>
          </a:xfrm>
        </p:spPr>
        <p:txBody>
          <a:bodyPr/>
          <a:lstStyle/>
          <a:p>
            <a:r>
              <a:rPr lang="es-AR" dirty="0" smtClean="0"/>
              <a:t>Solución Propuesta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s-ES"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44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Solución Propuesta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92" y="2784473"/>
            <a:ext cx="3673945" cy="2658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"/>
          <p:cNvSpPr txBox="1"/>
          <p:nvPr/>
        </p:nvSpPr>
        <p:spPr>
          <a:xfrm>
            <a:off x="5444975" y="2537735"/>
            <a:ext cx="6239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Identificación:</a:t>
            </a:r>
          </a:p>
          <a:p>
            <a:r>
              <a:rPr lang="es-AR" sz="1800" dirty="0" smtClean="0"/>
              <a:t>Se identificará a los pacientes mediante técnicas de reconocimiento facial, analizando las imágenes obtenidas por un dispositivo móvil.</a:t>
            </a:r>
            <a:endParaRPr lang="en-US" dirty="0"/>
          </a:p>
        </p:txBody>
      </p:sp>
      <p:sp>
        <p:nvSpPr>
          <p:cNvPr id="21" name="TextBox 1"/>
          <p:cNvSpPr txBox="1"/>
          <p:nvPr/>
        </p:nvSpPr>
        <p:spPr>
          <a:xfrm>
            <a:off x="5452234" y="3937733"/>
            <a:ext cx="6391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Recuperación de la información:</a:t>
            </a:r>
          </a:p>
          <a:p>
            <a:r>
              <a:rPr lang="es-AR" sz="1800" dirty="0" smtClean="0"/>
              <a:t>Luego de un reconocimiento exitoso se mostrará la información almacenada del paciente en el dispositivo móvil.</a:t>
            </a:r>
            <a:endParaRPr lang="en-US" dirty="0"/>
          </a:p>
        </p:txBody>
      </p:sp>
      <p:sp>
        <p:nvSpPr>
          <p:cNvPr id="22" name="TextBox 1"/>
          <p:cNvSpPr txBox="1"/>
          <p:nvPr/>
        </p:nvSpPr>
        <p:spPr>
          <a:xfrm>
            <a:off x="5452234" y="5094514"/>
            <a:ext cx="639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Almacenamiento:</a:t>
            </a:r>
          </a:p>
          <a:p>
            <a:r>
              <a:rPr lang="es-AR" sz="1800" i="1" dirty="0" smtClean="0"/>
              <a:t>La información del paciente deberá ser almacenada previamente y se deberá contar con su consentimiento para mostrarla</a:t>
            </a:r>
            <a:r>
              <a:rPr lang="es-AR" sz="180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Solución Propuesta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771375" y="3306357"/>
            <a:ext cx="623902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Módulo de administración:</a:t>
            </a:r>
          </a:p>
          <a:p>
            <a:r>
              <a:rPr lang="es-AR" sz="1800" dirty="0" smtClean="0"/>
              <a:t>Registro de pacientes.</a:t>
            </a:r>
          </a:p>
          <a:p>
            <a:r>
              <a:rPr lang="es-AR" sz="1800" dirty="0" smtClean="0"/>
              <a:t>Carga de información del paciente (enfermedades, tratamientos, personas de contacto)</a:t>
            </a:r>
          </a:p>
          <a:p>
            <a:r>
              <a:rPr lang="es-AR" sz="1800" dirty="0" smtClean="0"/>
              <a:t>Carga de imágenes para reconocimiento facial.</a:t>
            </a:r>
          </a:p>
          <a:p>
            <a:r>
              <a:rPr lang="es-AR" sz="1800" dirty="0" smtClean="0"/>
              <a:t>Administración de usuarios y perfiles.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0510" y="2705099"/>
            <a:ext cx="3289390" cy="331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74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Solución Propuesta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4690232" y="3240314"/>
            <a:ext cx="6863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Módulo de Mobile:</a:t>
            </a:r>
          </a:p>
          <a:p>
            <a:r>
              <a:rPr lang="es-AR" sz="1800" dirty="0" smtClean="0"/>
              <a:t>Se accederá desde un dispositivo móvil.</a:t>
            </a:r>
          </a:p>
          <a:p>
            <a:r>
              <a:rPr lang="es-AR" sz="1800" dirty="0" smtClean="0"/>
              <a:t>Se tomarán imágenes del paciente con la cámara del dispositivo</a:t>
            </a:r>
          </a:p>
          <a:p>
            <a:r>
              <a:rPr lang="es-AR" sz="1800" dirty="0" smtClean="0"/>
              <a:t>Se realizará la identificación del paciente.</a:t>
            </a:r>
          </a:p>
          <a:p>
            <a:r>
              <a:rPr lang="es-AR" sz="1800" dirty="0" smtClean="0"/>
              <a:t>Se recuperará la información registrada del paciente, datos personales, enfermedades, tratamientos médicos y personas allegadas que se puedan contactar.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308" y="2549345"/>
            <a:ext cx="23717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5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Solución Propuesta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902003" y="2715354"/>
            <a:ext cx="6456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Reconocimiento facial:</a:t>
            </a:r>
          </a:p>
          <a:p>
            <a:r>
              <a:rPr lang="es-AR" sz="1800" dirty="0" smtClean="0"/>
              <a:t>Se realizará el reconocimiento facial de los pacientes sobre imágenes 2D tomadas desde el dispositivo móvil. </a:t>
            </a:r>
          </a:p>
          <a:p>
            <a:r>
              <a:rPr lang="es-AR" sz="1800" dirty="0" smtClean="0"/>
              <a:t>Para ello se utilizará la librería </a:t>
            </a:r>
            <a:r>
              <a:rPr lang="es-AR" sz="1800" dirty="0" err="1" smtClean="0"/>
              <a:t>Face</a:t>
            </a:r>
            <a:r>
              <a:rPr lang="es-AR" sz="1800" dirty="0" smtClean="0"/>
              <a:t> de Microsoft.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3005" y="4833780"/>
            <a:ext cx="3574658" cy="129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/>
          <p:cNvSpPr txBox="1"/>
          <p:nvPr/>
        </p:nvSpPr>
        <p:spPr>
          <a:xfrm>
            <a:off x="902004" y="4124144"/>
            <a:ext cx="645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err="1" smtClean="0"/>
              <a:t>Face</a:t>
            </a:r>
            <a:r>
              <a:rPr lang="es-AR" sz="1800" i="1" dirty="0" smtClean="0"/>
              <a:t> es parte de </a:t>
            </a:r>
            <a:r>
              <a:rPr lang="es-AR" sz="1800" b="1" i="1" dirty="0" err="1" smtClean="0"/>
              <a:t>Cognitive</a:t>
            </a:r>
            <a:r>
              <a:rPr lang="es-AR" sz="1800" b="1" i="1" dirty="0" smtClean="0"/>
              <a:t> </a:t>
            </a:r>
            <a:r>
              <a:rPr lang="es-AR" sz="1800" b="1" i="1" dirty="0" err="1" smtClean="0"/>
              <a:t>Services</a:t>
            </a:r>
            <a:r>
              <a:rPr lang="es-AR" sz="1800" i="1" dirty="0" smtClean="0"/>
              <a:t>, una suite de aplicaciones de Microsoft que utilizan inteligencia artificial.</a:t>
            </a:r>
          </a:p>
          <a:p>
            <a:endParaRPr lang="es-AR" sz="1800" i="1" dirty="0"/>
          </a:p>
          <a:p>
            <a:r>
              <a:rPr lang="es-AR" sz="1800" b="1" i="1" dirty="0" err="1" smtClean="0"/>
              <a:t>Face</a:t>
            </a:r>
            <a:r>
              <a:rPr lang="es-AR" sz="1800" i="1" dirty="0" smtClean="0"/>
              <a:t> puede encontrar rostros en imágenes, identificar  a la personas, reconocer sus expresiones y agrupar rostros similares en varias imágenes.</a:t>
            </a:r>
            <a:endParaRPr lang="en-US" i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4719" y="2666730"/>
            <a:ext cx="4011230" cy="1878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1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Arquitectura de la solución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2222863923"/>
              </p:ext>
            </p:extLst>
          </p:nvPr>
        </p:nvGraphicFramePr>
        <p:xfrm>
          <a:off x="2902857" y="3346271"/>
          <a:ext cx="5617629" cy="2270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8 Diagrama"/>
          <p:cNvGraphicFramePr/>
          <p:nvPr>
            <p:extLst>
              <p:ext uri="{D42A27DB-BD31-4B8C-83A1-F6EECF244321}">
                <p14:modId xmlns:p14="http://schemas.microsoft.com/office/powerpoint/2010/main" val="53697587"/>
              </p:ext>
            </p:extLst>
          </p:nvPr>
        </p:nvGraphicFramePr>
        <p:xfrm>
          <a:off x="3069770" y="2462273"/>
          <a:ext cx="5290456" cy="55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3" name="2 Conector recto"/>
          <p:cNvCxnSpPr/>
          <p:nvPr/>
        </p:nvCxnSpPr>
        <p:spPr>
          <a:xfrm>
            <a:off x="2220686" y="3149608"/>
            <a:ext cx="68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Metodología del desarrollo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3182965000"/>
              </p:ext>
            </p:extLst>
          </p:nvPr>
        </p:nvGraphicFramePr>
        <p:xfrm>
          <a:off x="6126686" y="2363979"/>
          <a:ext cx="6458855" cy="4125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8522326"/>
              </p:ext>
            </p:extLst>
          </p:nvPr>
        </p:nvGraphicFramePr>
        <p:xfrm>
          <a:off x="843947" y="2549345"/>
          <a:ext cx="5498795" cy="3570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28989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s-ES"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81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Módulo de administración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4279188662"/>
              </p:ext>
            </p:extLst>
          </p:nvPr>
        </p:nvGraphicFramePr>
        <p:xfrm>
          <a:off x="552833" y="3055462"/>
          <a:ext cx="5267396" cy="2532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2723509"/>
            <a:ext cx="5674158" cy="302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Módulo de administración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858666470"/>
              </p:ext>
            </p:extLst>
          </p:nvPr>
        </p:nvGraphicFramePr>
        <p:xfrm>
          <a:off x="277066" y="2808809"/>
          <a:ext cx="5537561" cy="2969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9" name="Picture 3" descr="D:\Facultad\TFI\desarrollo\Videos\Screenshot_2019-03-23 UK - TFI EmerFACE1.pn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04908" y="2264229"/>
            <a:ext cx="4320000" cy="281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8813" y="2540002"/>
            <a:ext cx="4320000" cy="33528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7699" y="2808810"/>
            <a:ext cx="4320000" cy="2935662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0555" y="3091544"/>
            <a:ext cx="4320000" cy="2935662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975" y="3381878"/>
            <a:ext cx="4320000" cy="3173340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316" y="3658444"/>
            <a:ext cx="4320000" cy="308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Reconocimiento facial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3353947199"/>
              </p:ext>
            </p:extLst>
          </p:nvPr>
        </p:nvGraphicFramePr>
        <p:xfrm>
          <a:off x="552833" y="3055462"/>
          <a:ext cx="5267396" cy="2660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6 Imagen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534830"/>
            <a:ext cx="5732463" cy="3180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54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Módulo Mobile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3886914867"/>
              </p:ext>
            </p:extLst>
          </p:nvPr>
        </p:nvGraphicFramePr>
        <p:xfrm>
          <a:off x="770542" y="2910322"/>
          <a:ext cx="5746367" cy="2895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2" name="Picture 2" descr="D:\Facultad\TFI\desarrollo\Videos\Screenshot_20190205-22422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7832" y="2389687"/>
            <a:ext cx="2227499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10 Imagen" descr="C:\Users\marti\Downloads\reconocimieno de paciente 1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3504" y="2389687"/>
            <a:ext cx="2232000" cy="39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2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Módulo Mobile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999154501"/>
              </p:ext>
            </p:extLst>
          </p:nvPr>
        </p:nvGraphicFramePr>
        <p:xfrm>
          <a:off x="770542" y="2910322"/>
          <a:ext cx="5746367" cy="2895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8 Imagen" descr="C:\Users\vimartinez\AppData\Local\Temp\Screenshot_20190212-181319.png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8045" y="1751067"/>
            <a:ext cx="2232000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5" y="2032010"/>
            <a:ext cx="2227500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43" name="Picture 3" descr="D:\Facultad\TFI\desarrollo\Videos\Screenshot_20190205-224212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8806" y="2360982"/>
            <a:ext cx="2227500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6" y="2724720"/>
            <a:ext cx="2247750" cy="399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53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Solución Propuesta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Módulo Mobile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17" name="16 Diagrama"/>
          <p:cNvGraphicFramePr/>
          <p:nvPr>
            <p:extLst>
              <p:ext uri="{D42A27DB-BD31-4B8C-83A1-F6EECF244321}">
                <p14:modId xmlns:p14="http://schemas.microsoft.com/office/powerpoint/2010/main" val="221287571"/>
              </p:ext>
            </p:extLst>
          </p:nvPr>
        </p:nvGraphicFramePr>
        <p:xfrm>
          <a:off x="770542" y="2910322"/>
          <a:ext cx="5746367" cy="2895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20190205_220702-_online-video-cutter.com_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30029" y="1990188"/>
            <a:ext cx="2579915" cy="4486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5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3960" y="2994506"/>
            <a:ext cx="4689917" cy="2268810"/>
          </a:xfrm>
        </p:spPr>
        <p:txBody>
          <a:bodyPr/>
          <a:lstStyle/>
          <a:p>
            <a:r>
              <a:rPr lang="es-AR" dirty="0" smtClean="0"/>
              <a:t>Validación de la 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es-ES"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2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600" y="326904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</a:t>
            </a:r>
            <a:r>
              <a:rPr lang="es-ES" sz="3200" dirty="0"/>
              <a:t>V</a:t>
            </a:r>
            <a:r>
              <a:rPr lang="es-ES" sz="3200" dirty="0" smtClean="0"/>
              <a:t>alidación de la Solución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Estrategia de Validación</a:t>
            </a:r>
            <a:endParaRPr lang="en-US" sz="32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 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188" y="3180443"/>
            <a:ext cx="233362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4327374" y="2854182"/>
            <a:ext cx="68631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i="1" dirty="0" smtClean="0"/>
              <a:t>Se ejecutará la totalidad de los casos de prueba generados, basados en los casos de uso y los requerimientos del sistema.</a:t>
            </a:r>
          </a:p>
          <a:p>
            <a:endParaRPr lang="es-AR" sz="1800" i="1" dirty="0" smtClean="0"/>
          </a:p>
          <a:p>
            <a:r>
              <a:rPr lang="es-AR" sz="1800" i="1" dirty="0" smtClean="0"/>
              <a:t>Se considerará que el producto está listo para la implementación cuando se obtenga el resultado esperado en cada uno de los casos de prueba.</a:t>
            </a:r>
          </a:p>
          <a:p>
            <a:endParaRPr lang="es-AR" sz="1800" i="1" dirty="0"/>
          </a:p>
          <a:p>
            <a:r>
              <a:rPr lang="es-AR" sz="1800" i="1" dirty="0" smtClean="0"/>
              <a:t>Se realizarán mediciones para obtener tiempos de obtención de información en los reconocimientos de pacientes.</a:t>
            </a:r>
          </a:p>
          <a:p>
            <a:endParaRPr lang="es-AR" sz="1800" dirty="0" smtClean="0"/>
          </a:p>
        </p:txBody>
      </p:sp>
    </p:spTree>
    <p:extLst>
      <p:ext uri="{BB962C8B-B14F-4D97-AF65-F5344CB8AC3E}">
        <p14:creationId xmlns:p14="http://schemas.microsoft.com/office/powerpoint/2010/main" val="302263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600" y="326904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</a:t>
            </a:r>
            <a:r>
              <a:rPr lang="es-ES" sz="3200" dirty="0"/>
              <a:t>V</a:t>
            </a:r>
            <a:r>
              <a:rPr lang="es-ES" sz="3200" dirty="0" smtClean="0"/>
              <a:t>alidación de la Solución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Resultado de la validación</a:t>
            </a:r>
            <a:endParaRPr lang="en-US" sz="32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 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16" name="15 Diagrama"/>
          <p:cNvGraphicFramePr/>
          <p:nvPr>
            <p:extLst>
              <p:ext uri="{D42A27DB-BD31-4B8C-83A1-F6EECF244321}">
                <p14:modId xmlns:p14="http://schemas.microsoft.com/office/powerpoint/2010/main" val="1158975405"/>
              </p:ext>
            </p:extLst>
          </p:nvPr>
        </p:nvGraphicFramePr>
        <p:xfrm>
          <a:off x="5937627" y="2911980"/>
          <a:ext cx="5804429" cy="3029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16 Imagen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84" y="2728688"/>
            <a:ext cx="5094513" cy="3396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58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600" y="326904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</a:t>
            </a:r>
            <a:r>
              <a:rPr lang="es-ES" sz="3200" dirty="0"/>
              <a:t>V</a:t>
            </a:r>
            <a:r>
              <a:rPr lang="es-ES" sz="3200" dirty="0" smtClean="0"/>
              <a:t>alidación de la Solución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Resultado de la validación</a:t>
            </a:r>
            <a:endParaRPr lang="en-US" sz="32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 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16" name="15 Diagrama"/>
          <p:cNvGraphicFramePr/>
          <p:nvPr>
            <p:extLst>
              <p:ext uri="{D42A27DB-BD31-4B8C-83A1-F6EECF244321}">
                <p14:modId xmlns:p14="http://schemas.microsoft.com/office/powerpoint/2010/main" val="1604882782"/>
              </p:ext>
            </p:extLst>
          </p:nvPr>
        </p:nvGraphicFramePr>
        <p:xfrm>
          <a:off x="552828" y="2846150"/>
          <a:ext cx="5804429" cy="3029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36228" y="3112802"/>
            <a:ext cx="4688115" cy="27338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4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5367909" y="3865716"/>
            <a:ext cx="6395402" cy="953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dirty="0" smtClean="0"/>
              <a:t>¿Qué ocurre en una emergencia médica? </a:t>
            </a:r>
            <a:endParaRPr lang="es-AR" sz="3200" dirty="0"/>
          </a:p>
        </p:txBody>
      </p:sp>
      <p:sp>
        <p:nvSpPr>
          <p:cNvPr id="7" name="Shape 178"/>
          <p:cNvSpPr txBox="1">
            <a:spLocks noGrp="1"/>
          </p:cNvSpPr>
          <p:nvPr>
            <p:ph type="title"/>
          </p:nvPr>
        </p:nvSpPr>
        <p:spPr>
          <a:xfrm>
            <a:off x="349624" y="71594"/>
            <a:ext cx="9825318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Integrador – </a:t>
            </a:r>
            <a:r>
              <a:rPr lang="es-AR" sz="3200" dirty="0" smtClean="0"/>
              <a:t>Introducción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343149"/>
            <a:ext cx="4739259" cy="342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600" y="326904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</a:t>
            </a:r>
            <a:r>
              <a:rPr lang="es-ES" sz="3200" dirty="0"/>
              <a:t>V</a:t>
            </a:r>
            <a:r>
              <a:rPr lang="es-ES" sz="3200" dirty="0" smtClean="0"/>
              <a:t>alidación de la Solución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Resultado de la validación</a:t>
            </a:r>
            <a:endParaRPr lang="en-US" sz="32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 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16" name="15 Diagrama"/>
          <p:cNvGraphicFramePr/>
          <p:nvPr>
            <p:extLst>
              <p:ext uri="{D42A27DB-BD31-4B8C-83A1-F6EECF244321}">
                <p14:modId xmlns:p14="http://schemas.microsoft.com/office/powerpoint/2010/main" val="1552357696"/>
              </p:ext>
            </p:extLst>
          </p:nvPr>
        </p:nvGraphicFramePr>
        <p:xfrm>
          <a:off x="5516721" y="2979159"/>
          <a:ext cx="5804429" cy="3029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290" name="Picture 2" descr="D:\Facultad\TFI\desarrollo\Videos\Screenshot_20190205-235012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159" y="2334416"/>
            <a:ext cx="2430001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88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600" y="326904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</a:t>
            </a:r>
            <a:r>
              <a:rPr lang="es-ES" sz="3200" dirty="0"/>
              <a:t>V</a:t>
            </a:r>
            <a:r>
              <a:rPr lang="es-ES" sz="3200" dirty="0" smtClean="0"/>
              <a:t>alidación de la Solución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Resultado de la validación</a:t>
            </a:r>
            <a:endParaRPr lang="en-US" sz="32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 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16" name="15 Diagrama"/>
          <p:cNvGraphicFramePr/>
          <p:nvPr>
            <p:extLst>
              <p:ext uri="{D42A27DB-BD31-4B8C-83A1-F6EECF244321}">
                <p14:modId xmlns:p14="http://schemas.microsoft.com/office/powerpoint/2010/main" val="2411204972"/>
              </p:ext>
            </p:extLst>
          </p:nvPr>
        </p:nvGraphicFramePr>
        <p:xfrm>
          <a:off x="944721" y="2892073"/>
          <a:ext cx="5804429" cy="3029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6231" y="3352800"/>
            <a:ext cx="4367961" cy="222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51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600" y="326904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</a:t>
            </a:r>
            <a:r>
              <a:rPr lang="es-ES" sz="3200" dirty="0"/>
              <a:t>V</a:t>
            </a:r>
            <a:r>
              <a:rPr lang="es-ES" sz="3200" dirty="0" smtClean="0"/>
              <a:t>alidación de la Solución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Resultado de la validación</a:t>
            </a:r>
            <a:endParaRPr lang="en-US" sz="32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 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16" name="15 Diagrama"/>
          <p:cNvGraphicFramePr/>
          <p:nvPr>
            <p:extLst>
              <p:ext uri="{D42A27DB-BD31-4B8C-83A1-F6EECF244321}">
                <p14:modId xmlns:p14="http://schemas.microsoft.com/office/powerpoint/2010/main" val="1311175680"/>
              </p:ext>
            </p:extLst>
          </p:nvPr>
        </p:nvGraphicFramePr>
        <p:xfrm>
          <a:off x="5821521" y="2848530"/>
          <a:ext cx="5804429" cy="3029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1" y="3696380"/>
            <a:ext cx="4421246" cy="1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33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600" y="326904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</a:t>
            </a:r>
            <a:r>
              <a:rPr lang="es-ES" sz="3200" dirty="0"/>
              <a:t>V</a:t>
            </a:r>
            <a:r>
              <a:rPr lang="es-ES" sz="3200" dirty="0" smtClean="0"/>
              <a:t>alidación de la Solución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Resultado de la validación</a:t>
            </a:r>
            <a:endParaRPr lang="en-US" sz="32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 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16" name="15 Diagrama"/>
          <p:cNvGraphicFramePr/>
          <p:nvPr>
            <p:extLst>
              <p:ext uri="{D42A27DB-BD31-4B8C-83A1-F6EECF244321}">
                <p14:modId xmlns:p14="http://schemas.microsoft.com/office/powerpoint/2010/main" val="1209234677"/>
              </p:ext>
            </p:extLst>
          </p:nvPr>
        </p:nvGraphicFramePr>
        <p:xfrm>
          <a:off x="843121" y="2834016"/>
          <a:ext cx="5804429" cy="3029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5773" y="3088045"/>
            <a:ext cx="3251200" cy="283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3960" y="2994506"/>
            <a:ext cx="4689917" cy="2268810"/>
          </a:xfrm>
        </p:spPr>
        <p:txBody>
          <a:bodyPr/>
          <a:lstStyle/>
          <a:p>
            <a:r>
              <a:rPr lang="es-AR" dirty="0" smtClean="0"/>
              <a:t>Conclusiones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es-ES"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548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600" y="188311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Conclusiones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Conclusiones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341720" y="2592658"/>
            <a:ext cx="5834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Resultados:</a:t>
            </a:r>
          </a:p>
          <a:p>
            <a:r>
              <a:rPr lang="es-AR" sz="1800" dirty="0"/>
              <a:t>Los resultados obtenidos en las pruebas del sistema mostraron un tiempo promedio de 11,64 segundos para identificar un paciente y obtener sus datos con una tasa de reconocimiento cercana al 98</a:t>
            </a:r>
            <a:r>
              <a:rPr lang="es-AR" sz="1800" dirty="0" smtClean="0"/>
              <a:t>%.</a:t>
            </a:r>
            <a:endParaRPr lang="en-US" dirty="0"/>
          </a:p>
        </p:txBody>
      </p:sp>
      <p:sp>
        <p:nvSpPr>
          <p:cNvPr id="7" name="TextBox 1"/>
          <p:cNvSpPr txBox="1"/>
          <p:nvPr/>
        </p:nvSpPr>
        <p:spPr>
          <a:xfrm>
            <a:off x="5341720" y="4477662"/>
            <a:ext cx="5210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i="1" dirty="0" smtClean="0"/>
              <a:t>En una emergencia se puede tardar de 2 a 4 minutos en identificar una persona revisando sus pertenencias , esto se logra en la mayoría de los casos pero no hay una estadística de identificaciones positivas. </a:t>
            </a:r>
            <a:r>
              <a:rPr lang="en-US" sz="1800" i="1" dirty="0" smtClean="0"/>
              <a:t>*</a:t>
            </a:r>
            <a:endParaRPr lang="en-US" dirty="0"/>
          </a:p>
        </p:txBody>
      </p:sp>
      <p:sp>
        <p:nvSpPr>
          <p:cNvPr id="9" name="TextBox 1"/>
          <p:cNvSpPr txBox="1"/>
          <p:nvPr/>
        </p:nvSpPr>
        <p:spPr>
          <a:xfrm>
            <a:off x="2485269" y="6346316"/>
            <a:ext cx="722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i="1" dirty="0" smtClean="0"/>
              <a:t>* Datos obtenidos de los profesionales de la salud entrevistados.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6378" y="2592658"/>
            <a:ext cx="2799407" cy="336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28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600" y="188311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Conclusiones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Conclusiones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66520" y="2520088"/>
            <a:ext cx="62551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Resultados:</a:t>
            </a:r>
          </a:p>
          <a:p>
            <a:r>
              <a:rPr lang="es-AR" sz="1800" dirty="0" smtClean="0"/>
              <a:t>Si bien los resultados obtenidos mejoran considerablemente los tiempos del </a:t>
            </a:r>
            <a:r>
              <a:rPr lang="es-AR" sz="1800" dirty="0"/>
              <a:t>procedimiento actual en la mayoría de los casos no es necesario identificar a la persona hasta que finalizan los primeros </a:t>
            </a:r>
            <a:r>
              <a:rPr lang="es-AR" sz="1800" dirty="0" smtClean="0"/>
              <a:t>auxilios, además el </a:t>
            </a:r>
            <a:r>
              <a:rPr lang="es-AR" sz="1800" dirty="0"/>
              <a:t>tratamiento no difiere según las patologías que contenga salvo en casos </a:t>
            </a:r>
            <a:r>
              <a:rPr lang="es-AR" sz="1800" dirty="0" smtClean="0"/>
              <a:t>puntuales (por ejemplo cuando el paciente es diabético) </a:t>
            </a:r>
            <a:r>
              <a:rPr lang="en-US" i="1" dirty="0" smtClean="0"/>
              <a:t>*</a:t>
            </a:r>
            <a:endParaRPr lang="en-US" dirty="0"/>
          </a:p>
        </p:txBody>
      </p:sp>
      <p:sp>
        <p:nvSpPr>
          <p:cNvPr id="7" name="TextBox 1"/>
          <p:cNvSpPr txBox="1"/>
          <p:nvPr/>
        </p:nvSpPr>
        <p:spPr>
          <a:xfrm>
            <a:off x="566519" y="5197047"/>
            <a:ext cx="6255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i="1" dirty="0" smtClean="0"/>
              <a:t>Si se ve una mejora significativa en la forma de obtener información de la familia del paciente y la forma de contactarlo. </a:t>
            </a:r>
            <a:endParaRPr lang="en-US" dirty="0"/>
          </a:p>
        </p:txBody>
      </p:sp>
      <p:sp>
        <p:nvSpPr>
          <p:cNvPr id="9" name="TextBox 1"/>
          <p:cNvSpPr txBox="1"/>
          <p:nvPr/>
        </p:nvSpPr>
        <p:spPr>
          <a:xfrm>
            <a:off x="2485269" y="6346316"/>
            <a:ext cx="722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i="1" dirty="0" smtClean="0"/>
              <a:t>* Datos obtenidos de los profesionales de la salud entrevistados.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489" y="2520088"/>
            <a:ext cx="3073854" cy="3383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41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600" y="188311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Conclusiones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Conclusiones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341720" y="2389687"/>
            <a:ext cx="5834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i="1" dirty="0" smtClean="0"/>
              <a:t>Conclusión:</a:t>
            </a:r>
          </a:p>
          <a:p>
            <a:r>
              <a:rPr lang="es-AR" sz="1800" dirty="0" smtClean="0"/>
              <a:t>En </a:t>
            </a:r>
            <a:r>
              <a:rPr lang="es-AR" sz="1800" dirty="0"/>
              <a:t>base a </a:t>
            </a:r>
            <a:r>
              <a:rPr lang="es-AR" sz="1800" dirty="0" smtClean="0"/>
              <a:t>lo anteriormente expuesto podemos </a:t>
            </a:r>
            <a:r>
              <a:rPr lang="es-AR" sz="1800" dirty="0"/>
              <a:t>concluir que la implementación de esta herramienta en el sistema de salud puede brindar un aporte considerable al reconocimiento de personas y la identificación de los pacientes y ser un </a:t>
            </a:r>
            <a:r>
              <a:rPr lang="es-AR" sz="1800" dirty="0" smtClean="0"/>
              <a:t>complemento para el tratamiento de un paciente en </a:t>
            </a:r>
            <a:r>
              <a:rPr lang="es-AR" sz="1800" dirty="0"/>
              <a:t>una emergencia.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514" y="2190684"/>
            <a:ext cx="3091317" cy="380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1"/>
          <p:cNvSpPr txBox="1"/>
          <p:nvPr/>
        </p:nvSpPr>
        <p:spPr>
          <a:xfrm>
            <a:off x="4790175" y="5095446"/>
            <a:ext cx="625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i="1" dirty="0" smtClean="0"/>
              <a:t>Con el desarrollo de la herramienta se alcanzó el objetivo buscado en el presente trabajo.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600" y="260156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</a:t>
            </a:r>
            <a:r>
              <a:rPr lang="es-ES" sz="3200" dirty="0" smtClean="0"/>
              <a:t>Integrador – Futuras Líneas de Investigación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0" y="1753847"/>
            <a:ext cx="12191999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Futuras líneas de Investigación</a:t>
            </a:r>
            <a:endParaRPr lang="en-US" sz="32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 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3581981525"/>
              </p:ext>
            </p:extLst>
          </p:nvPr>
        </p:nvGraphicFramePr>
        <p:xfrm>
          <a:off x="843120" y="2834015"/>
          <a:ext cx="6355965" cy="3102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0324" y="2569029"/>
            <a:ext cx="2735720" cy="3486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2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1" y="3214142"/>
            <a:ext cx="6248400" cy="985567"/>
          </a:xfrm>
        </p:spPr>
        <p:txBody>
          <a:bodyPr/>
          <a:lstStyle/>
          <a:p>
            <a:pPr algn="ctr"/>
            <a:r>
              <a:rPr lang="es-AR" dirty="0" smtClean="0"/>
              <a:t>¿Preguntas?</a:t>
            </a:r>
            <a:endParaRPr lang="en-US" dirty="0"/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es-E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4170828" y="3336826"/>
            <a:ext cx="7126943" cy="108277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dirty="0" smtClean="0"/>
              <a:t>¿Cómo se obtiene información del paciente?</a:t>
            </a:r>
            <a:endParaRPr lang="es-AR" sz="3200" dirty="0"/>
          </a:p>
        </p:txBody>
      </p:sp>
      <p:sp>
        <p:nvSpPr>
          <p:cNvPr id="6" name="AutoShape 10" descr="http://www.buenosnegocios.com/adjuntos/155/imagenes/000/068/0000068504.jpg"/>
          <p:cNvSpPr>
            <a:spLocks noChangeAspect="1" noChangeArrowheads="1"/>
          </p:cNvSpPr>
          <p:nvPr/>
        </p:nvSpPr>
        <p:spPr bwMode="auto">
          <a:xfrm>
            <a:off x="3122893" y="586741"/>
            <a:ext cx="5420472" cy="480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Shape 178"/>
          <p:cNvSpPr txBox="1">
            <a:spLocks noGrp="1"/>
          </p:cNvSpPr>
          <p:nvPr>
            <p:ph type="title"/>
          </p:nvPr>
        </p:nvSpPr>
        <p:spPr>
          <a:xfrm>
            <a:off x="349624" y="71594"/>
            <a:ext cx="9825318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Integrador – </a:t>
            </a:r>
            <a:r>
              <a:rPr lang="es-AR" sz="3200" dirty="0" smtClean="0"/>
              <a:t>Introducción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1" y="2299157"/>
            <a:ext cx="4040414" cy="35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65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-2" y="6208338"/>
            <a:ext cx="12191999" cy="4720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Fin</a:t>
            </a:r>
            <a:endParaRPr lang="en-US" sz="32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s-AR" sz="3200" b="1" dirty="0" smtClean="0">
                <a:ln/>
                <a:solidFill>
                  <a:schemeClr val="accent4"/>
                </a:solidFill>
              </a:rPr>
              <a:t> </a:t>
            </a:r>
            <a:endParaRPr lang="en-US" sz="3200" b="1" dirty="0">
              <a:ln/>
              <a:solidFill>
                <a:schemeClr val="accent4"/>
              </a:solidFill>
            </a:endParaRPr>
          </a:p>
        </p:txBody>
      </p:sp>
      <p:sp>
        <p:nvSpPr>
          <p:cNvPr id="9" name="Shape 178"/>
          <p:cNvSpPr txBox="1">
            <a:spLocks/>
          </p:cNvSpPr>
          <p:nvPr/>
        </p:nvSpPr>
        <p:spPr>
          <a:xfrm>
            <a:off x="806823" y="204362"/>
            <a:ext cx="9592573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3E41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algn="ctr"/>
            <a:r>
              <a:rPr lang="es-ES" sz="4000" smtClean="0"/>
              <a:t>Trabajo Final Integrador</a:t>
            </a:r>
            <a:endParaRPr lang="es-ES" sz="4000" dirty="0"/>
          </a:p>
        </p:txBody>
      </p:sp>
      <p:sp>
        <p:nvSpPr>
          <p:cNvPr id="10" name="Shape 179"/>
          <p:cNvSpPr txBox="1">
            <a:spLocks/>
          </p:cNvSpPr>
          <p:nvPr/>
        </p:nvSpPr>
        <p:spPr>
          <a:xfrm>
            <a:off x="1977082" y="1045301"/>
            <a:ext cx="6623222" cy="4973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s-AR" sz="2000" dirty="0" smtClean="0"/>
              <a:t>	Universidad Kennedy - Licenciatura en sistemas</a:t>
            </a:r>
            <a:endParaRPr lang="es-E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0642" y="1542691"/>
            <a:ext cx="8003244" cy="469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9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2723028" y="2065239"/>
            <a:ext cx="7126943" cy="73511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3200" dirty="0" smtClean="0"/>
              <a:t>¿Cómo se </a:t>
            </a:r>
            <a:r>
              <a:rPr lang="es-AR" sz="3200" dirty="0" smtClean="0"/>
              <a:t>entera </a:t>
            </a:r>
            <a:r>
              <a:rPr lang="es-AR" sz="3200" dirty="0" smtClean="0"/>
              <a:t>la familia?</a:t>
            </a:r>
            <a:endParaRPr lang="es-AR" sz="3200" dirty="0"/>
          </a:p>
        </p:txBody>
      </p:sp>
      <p:sp>
        <p:nvSpPr>
          <p:cNvPr id="6" name="AutoShape 10" descr="http://www.buenosnegocios.com/adjuntos/155/imagenes/000/068/0000068504.jpg"/>
          <p:cNvSpPr>
            <a:spLocks noChangeAspect="1" noChangeArrowheads="1"/>
          </p:cNvSpPr>
          <p:nvPr/>
        </p:nvSpPr>
        <p:spPr bwMode="auto">
          <a:xfrm>
            <a:off x="3122893" y="586741"/>
            <a:ext cx="5420472" cy="480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Shape 178"/>
          <p:cNvSpPr txBox="1">
            <a:spLocks noGrp="1"/>
          </p:cNvSpPr>
          <p:nvPr>
            <p:ph type="title"/>
          </p:nvPr>
        </p:nvSpPr>
        <p:spPr>
          <a:xfrm>
            <a:off x="349624" y="71594"/>
            <a:ext cx="9825318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Integrador – </a:t>
            </a:r>
            <a:r>
              <a:rPr lang="es-AR" sz="3200" dirty="0" smtClean="0"/>
              <a:t>Introducción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5650" y="2987265"/>
            <a:ext cx="5354864" cy="3087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5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2614374" y="1746730"/>
            <a:ext cx="6963252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80000"/>
              </a:lnSpc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3200" b="1">
                <a:ln/>
                <a:solidFill>
                  <a:schemeClr val="accent4"/>
                </a:solidFill>
              </a:defRPr>
            </a:lvl1pPr>
            <a:lvl2pPr marL="0" indent="0" algn="r">
              <a:spcBef>
                <a:spcPts val="300"/>
              </a:spcBef>
              <a:buClr>
                <a:schemeClr val="dk1"/>
              </a:buClr>
              <a:buSzPts val="1400"/>
              <a:buFont typeface="Nunito"/>
              <a:defRPr sz="1500">
                <a:solidFill>
                  <a:schemeClr val="dk1"/>
                </a:solidFill>
              </a:defRPr>
            </a:lvl2pPr>
            <a:lvl3pPr marL="914400" indent="0"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1800">
                <a:solidFill>
                  <a:schemeClr val="dk1"/>
                </a:solidFill>
              </a:defRPr>
            </a:lvl3pPr>
            <a:lvl4pPr marL="13716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4pPr>
            <a:lvl5pPr marL="18288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5pPr>
            <a:lvl6pPr marL="25146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AR" dirty="0" smtClean="0"/>
              <a:t>Objetivo</a:t>
            </a:r>
            <a:endParaRPr lang="es-AR" dirty="0"/>
          </a:p>
        </p:txBody>
      </p:sp>
      <p:sp>
        <p:nvSpPr>
          <p:cNvPr id="2" name="TextBox 1"/>
          <p:cNvSpPr txBox="1"/>
          <p:nvPr/>
        </p:nvSpPr>
        <p:spPr>
          <a:xfrm>
            <a:off x="3891802" y="2685886"/>
            <a:ext cx="8300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/>
              <a:t>Identificar una persona y obtener de forma rápida y confiable </a:t>
            </a:r>
            <a:r>
              <a:rPr lang="es-AR" sz="3200" dirty="0" smtClean="0"/>
              <a:t>sus datos, antecedentes médicos e información de familiares para proporcionárselos </a:t>
            </a:r>
            <a:r>
              <a:rPr lang="es-AR" sz="3200" dirty="0"/>
              <a:t>a quien tenga que tomar decisiones que podrían salvarle la vida.</a:t>
            </a:r>
          </a:p>
        </p:txBody>
      </p:sp>
      <p:sp>
        <p:nvSpPr>
          <p:cNvPr id="9" name="Shape 178"/>
          <p:cNvSpPr txBox="1">
            <a:spLocks noGrp="1"/>
          </p:cNvSpPr>
          <p:nvPr>
            <p:ph type="title"/>
          </p:nvPr>
        </p:nvSpPr>
        <p:spPr>
          <a:xfrm>
            <a:off x="349624" y="71594"/>
            <a:ext cx="9825318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Integrador – </a:t>
            </a:r>
            <a:r>
              <a:rPr lang="es-AR" sz="3200" dirty="0" smtClean="0"/>
              <a:t>Introducción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752" y="2486784"/>
            <a:ext cx="32766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08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85"/>
          <p:cNvSpPr/>
          <p:nvPr/>
        </p:nvSpPr>
        <p:spPr>
          <a:xfrm flipV="1">
            <a:off x="0" y="1483993"/>
            <a:ext cx="12192000" cy="45719"/>
          </a:xfrm>
          <a:prstGeom prst="rect">
            <a:avLst/>
          </a:prstGeom>
          <a:solidFill>
            <a:srgbClr val="892238"/>
          </a:solidFill>
          <a:ln w="25400" cap="flat" cmpd="sng">
            <a:solidFill>
              <a:srgbClr val="8922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79"/>
          <p:cNvSpPr txBox="1">
            <a:spLocks/>
          </p:cNvSpPr>
          <p:nvPr/>
        </p:nvSpPr>
        <p:spPr>
          <a:xfrm>
            <a:off x="2614374" y="1746730"/>
            <a:ext cx="6963252" cy="635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80000"/>
              </a:lnSpc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3200" b="1">
                <a:ln/>
                <a:solidFill>
                  <a:schemeClr val="accent4"/>
                </a:solidFill>
              </a:defRPr>
            </a:lvl1pPr>
            <a:lvl2pPr marL="0" indent="0" algn="r">
              <a:spcBef>
                <a:spcPts val="300"/>
              </a:spcBef>
              <a:buClr>
                <a:schemeClr val="dk1"/>
              </a:buClr>
              <a:buSzPts val="1400"/>
              <a:buFont typeface="Nunito"/>
              <a:defRPr sz="1500">
                <a:solidFill>
                  <a:schemeClr val="dk1"/>
                </a:solidFill>
              </a:defRPr>
            </a:lvl2pPr>
            <a:lvl3pPr marL="914400" indent="0">
              <a:spcBef>
                <a:spcPts val="360"/>
              </a:spcBef>
              <a:buClr>
                <a:schemeClr val="dk1"/>
              </a:buClr>
              <a:buSzPts val="1400"/>
              <a:buFont typeface="Nunito"/>
              <a:defRPr sz="1800">
                <a:solidFill>
                  <a:schemeClr val="dk1"/>
                </a:solidFill>
              </a:defRPr>
            </a:lvl3pPr>
            <a:lvl4pPr marL="13716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4pPr>
            <a:lvl5pPr marL="1828800" indent="0">
              <a:spcBef>
                <a:spcPts val="360"/>
              </a:spcBef>
              <a:buClr>
                <a:schemeClr val="dk1"/>
              </a:buClr>
              <a:buSzPts val="1400"/>
              <a:buFont typeface="Arial"/>
              <a:defRPr sz="1800">
                <a:solidFill>
                  <a:schemeClr val="dk1"/>
                </a:solidFill>
              </a:defRPr>
            </a:lvl5pPr>
            <a:lvl6pPr marL="25146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AR" dirty="0"/>
              <a:t>Objetivos Específicos</a:t>
            </a:r>
          </a:p>
        </p:txBody>
      </p:sp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958575744"/>
              </p:ext>
            </p:extLst>
          </p:nvPr>
        </p:nvGraphicFramePr>
        <p:xfrm>
          <a:off x="493059" y="2382570"/>
          <a:ext cx="11205882" cy="364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hape 178"/>
          <p:cNvSpPr txBox="1">
            <a:spLocks noGrp="1"/>
          </p:cNvSpPr>
          <p:nvPr>
            <p:ph type="title"/>
          </p:nvPr>
        </p:nvSpPr>
        <p:spPr>
          <a:xfrm>
            <a:off x="349624" y="71594"/>
            <a:ext cx="9825318" cy="849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114300"/>
            <a:r>
              <a:rPr lang="es-ES" sz="3200" dirty="0"/>
              <a:t>Trabajo Final Integrador – </a:t>
            </a:r>
            <a:r>
              <a:rPr lang="es-AR" sz="3200" dirty="0" smtClean="0"/>
              <a:t>Introducción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09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3960" y="2994506"/>
            <a:ext cx="4689917" cy="2268810"/>
          </a:xfrm>
        </p:spPr>
        <p:txBody>
          <a:bodyPr/>
          <a:lstStyle/>
          <a:p>
            <a:r>
              <a:rPr lang="es-AR" dirty="0" smtClean="0"/>
              <a:t>Marco Teórico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s-ES" sz="11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s-ES"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901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UK">
  <a:themeElements>
    <a:clrScheme name="Softtek 2013">
      <a:dk1>
        <a:srgbClr val="2B2D2E"/>
      </a:dk1>
      <a:lt1>
        <a:srgbClr val="FFFFFF"/>
      </a:lt1>
      <a:dk2>
        <a:srgbClr val="008CD2"/>
      </a:dk2>
      <a:lt2>
        <a:srgbClr val="FFFFFF"/>
      </a:lt2>
      <a:accent1>
        <a:srgbClr val="FF6600"/>
      </a:accent1>
      <a:accent2>
        <a:srgbClr val="004569"/>
      </a:accent2>
      <a:accent3>
        <a:srgbClr val="00CC66"/>
      </a:accent3>
      <a:accent4>
        <a:srgbClr val="990000"/>
      </a:accent4>
      <a:accent5>
        <a:srgbClr val="542378"/>
      </a:accent5>
      <a:accent6>
        <a:srgbClr val="006633"/>
      </a:accent6>
      <a:hlink>
        <a:srgbClr val="00B0F0"/>
      </a:hlink>
      <a:folHlink>
        <a:srgbClr val="575A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ginal_Logo/ Upper layout">
  <a:themeElements>
    <a:clrScheme name="Softtek 2013">
      <a:dk1>
        <a:srgbClr val="2B2D2E"/>
      </a:dk1>
      <a:lt1>
        <a:srgbClr val="FFFFFF"/>
      </a:lt1>
      <a:dk2>
        <a:srgbClr val="008CD2"/>
      </a:dk2>
      <a:lt2>
        <a:srgbClr val="FFFFFF"/>
      </a:lt2>
      <a:accent1>
        <a:srgbClr val="FF6600"/>
      </a:accent1>
      <a:accent2>
        <a:srgbClr val="004569"/>
      </a:accent2>
      <a:accent3>
        <a:srgbClr val="00CC66"/>
      </a:accent3>
      <a:accent4>
        <a:srgbClr val="990000"/>
      </a:accent4>
      <a:accent5>
        <a:srgbClr val="542378"/>
      </a:accent5>
      <a:accent6>
        <a:srgbClr val="006633"/>
      </a:accent6>
      <a:hlink>
        <a:srgbClr val="00B0F0"/>
      </a:hlink>
      <a:folHlink>
        <a:srgbClr val="575A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6031</TotalTime>
  <Words>2215</Words>
  <Application>Microsoft Office PowerPoint</Application>
  <PresentationFormat>Personalizado</PresentationFormat>
  <Paragraphs>295</Paragraphs>
  <Slides>50</Slides>
  <Notes>44</Notes>
  <HiddenSlides>0</HiddenSlides>
  <MMClips>1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50</vt:i4>
      </vt:variant>
    </vt:vector>
  </HeadingPairs>
  <TitlesOfParts>
    <vt:vector size="52" baseType="lpstr">
      <vt:lpstr>ThemeUK</vt:lpstr>
      <vt:lpstr>Original_Logo/ Upper layout</vt:lpstr>
      <vt:lpstr>Trabajo Final Integrador</vt:lpstr>
      <vt:lpstr>Trabajo Final Integrador - Temario</vt:lpstr>
      <vt:lpstr>Introducción</vt:lpstr>
      <vt:lpstr>Trabajo Final Integrador – Introducción</vt:lpstr>
      <vt:lpstr>Trabajo Final Integrador – Introducción</vt:lpstr>
      <vt:lpstr>Trabajo Final Integrador – Introducción</vt:lpstr>
      <vt:lpstr>Trabajo Final Integrador – Introducción</vt:lpstr>
      <vt:lpstr>Trabajo Final Integrador – Introducción</vt:lpstr>
      <vt:lpstr>Marco Teórico</vt:lpstr>
      <vt:lpstr>Trabajo Final Integrador – Marco Teórico</vt:lpstr>
      <vt:lpstr>Trabajo Final Integrador – Marco Teórico</vt:lpstr>
      <vt:lpstr>Trabajo Final Integrador – Marco Teórico</vt:lpstr>
      <vt:lpstr>Trabajo Final Integrador – Marco Teórico</vt:lpstr>
      <vt:lpstr>Trabajo Final Integrador – Marco Teórico</vt:lpstr>
      <vt:lpstr>Trabajo Final Integrador – Marco Teórico</vt:lpstr>
      <vt:lpstr>Trabajo Final Integrador – Marco Teórico</vt:lpstr>
      <vt:lpstr>Trabajo Final Integrador – Marco Teórico</vt:lpstr>
      <vt:lpstr>Trabajo Final Integrador – Marco Teórico</vt:lpstr>
      <vt:lpstr>El Problema</vt:lpstr>
      <vt:lpstr>Trabajo Final Integrador – El Problema</vt:lpstr>
      <vt:lpstr>Trabajo Final Integrador – El Problema</vt:lpstr>
      <vt:lpstr>Trabajo Final Integrador – El Problema</vt:lpstr>
      <vt:lpstr>Solución Propuesta</vt:lpstr>
      <vt:lpstr>Trabajo Final Integrador – Solución Propuesta</vt:lpstr>
      <vt:lpstr>Trabajo Final Integrador – Solución Propuesta</vt:lpstr>
      <vt:lpstr>Trabajo Final Integrador – Solución Propuesta</vt:lpstr>
      <vt:lpstr>Trabajo Final Integrador – Solución Propuesta</vt:lpstr>
      <vt:lpstr>Trabajo Final Integrador – Solución Propuesta</vt:lpstr>
      <vt:lpstr>Trabajo Final Integrador – Solución Propuesta</vt:lpstr>
      <vt:lpstr>Trabajo Final Integrador – Solución Propuesta</vt:lpstr>
      <vt:lpstr>Trabajo Final Integrador – Solución Propuesta</vt:lpstr>
      <vt:lpstr>Trabajo Final Integrador – Solución Propuesta</vt:lpstr>
      <vt:lpstr>Trabajo Final Integrador – Solución Propuesta</vt:lpstr>
      <vt:lpstr>Trabajo Final Integrador – Solución Propuesta</vt:lpstr>
      <vt:lpstr>Trabajo Final Integrador – Solución Propuesta</vt:lpstr>
      <vt:lpstr>Validación de la Solución</vt:lpstr>
      <vt:lpstr>Trabajo Final Integrador – Validación de la Solución</vt:lpstr>
      <vt:lpstr>Trabajo Final Integrador – Validación de la Solución</vt:lpstr>
      <vt:lpstr>Trabajo Final Integrador – Validación de la Solución</vt:lpstr>
      <vt:lpstr>Trabajo Final Integrador – Validación de la Solución</vt:lpstr>
      <vt:lpstr>Trabajo Final Integrador – Validación de la Solución</vt:lpstr>
      <vt:lpstr>Trabajo Final Integrador – Validación de la Solución</vt:lpstr>
      <vt:lpstr>Trabajo Final Integrador – Validación de la Solución</vt:lpstr>
      <vt:lpstr>Conclusiones</vt:lpstr>
      <vt:lpstr>Trabajo Final Integrador – Conclusiones</vt:lpstr>
      <vt:lpstr>Trabajo Final Integrador – Conclusiones</vt:lpstr>
      <vt:lpstr>Trabajo Final Integrador – Conclusiones</vt:lpstr>
      <vt:lpstr>Trabajo Final Integrador – Futuras Líneas de Investigación</vt:lpstr>
      <vt:lpstr>¿Preguntas?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Final Integrador</dc:title>
  <dc:creator>Martinez, Victor Daniel</dc:creator>
  <cp:lastModifiedBy>Victor Martinez</cp:lastModifiedBy>
  <cp:revision>188</cp:revision>
  <dcterms:modified xsi:type="dcterms:W3CDTF">2019-04-12T22:21:16Z</dcterms:modified>
</cp:coreProperties>
</file>